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8" r:id="rId3"/>
    <p:sldId id="269" r:id="rId4"/>
    <p:sldId id="270" r:id="rId5"/>
    <p:sldId id="271" r:id="rId6"/>
    <p:sldId id="272" r:id="rId7"/>
    <p:sldId id="273"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A8"/>
    <a:srgbClr val="FEC630"/>
    <a:srgbClr val="52CBBE"/>
    <a:srgbClr val="FF5969"/>
    <a:srgbClr val="5D7373"/>
    <a:srgbClr val="52C9BD"/>
    <a:srgbClr val="F0EE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4660"/>
  </p:normalViewPr>
  <p:slideViewPr>
    <p:cSldViewPr snapToGrid="0">
      <p:cViewPr>
        <p:scale>
          <a:sx n="55" d="100"/>
          <a:sy n="55" d="100"/>
        </p:scale>
        <p:origin x="3306" y="8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FDFAF59-80FD-42F8-B77B-6179688B7234}" type="datetimeFigureOut">
              <a:rPr lang="de-DE" smtClean="0"/>
              <a:t>23.04.2019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460364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FDFAF59-80FD-42F8-B77B-6179688B7234}" type="datetimeFigureOut">
              <a:rPr lang="de-DE" smtClean="0"/>
              <a:t>23.04.2019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264663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FDFAF59-80FD-42F8-B77B-6179688B7234}" type="datetimeFigureOut">
              <a:rPr lang="de-DE" smtClean="0"/>
              <a:t>23.04.2019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2947111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FDFAF59-80FD-42F8-B77B-6179688B7234}" type="datetimeFigureOut">
              <a:rPr lang="de-DE" smtClean="0"/>
              <a:t>23.04.2019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87467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FDFAF59-80FD-42F8-B77B-6179688B7234}" type="datetimeFigureOut">
              <a:rPr lang="de-DE" smtClean="0"/>
              <a:t>23.04.2019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3625361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FDFAF59-80FD-42F8-B77B-6179688B7234}" type="datetimeFigureOut">
              <a:rPr lang="de-DE" smtClean="0"/>
              <a:t>23.04.2019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3794036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FDFAF59-80FD-42F8-B77B-6179688B7234}" type="datetimeFigureOut">
              <a:rPr lang="de-DE" smtClean="0"/>
              <a:t>23.04.2019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341377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FDFAF59-80FD-42F8-B77B-6179688B7234}" type="datetimeFigureOut">
              <a:rPr lang="de-DE" smtClean="0"/>
              <a:t>23.04.2019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244033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FDFAF59-80FD-42F8-B77B-6179688B7234}" type="datetimeFigureOut">
              <a:rPr lang="de-DE" smtClean="0"/>
              <a:t>23.04.2019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306195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FDFAF59-80FD-42F8-B77B-6179688B7234}" type="datetimeFigureOut">
              <a:rPr lang="de-DE" smtClean="0"/>
              <a:t>23.04.2019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361600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FDFAF59-80FD-42F8-B77B-6179688B7234}" type="datetimeFigureOut">
              <a:rPr lang="de-DE" smtClean="0"/>
              <a:t>23.04.2019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4489FD0-501B-4C6F-9CB2-8996B7BF4EFE}" type="slidenum">
              <a:rPr lang="de-DE" smtClean="0"/>
              <a:t>‹#›</a:t>
            </a:fld>
            <a:endParaRPr lang="de-DE"/>
          </a:p>
        </p:txBody>
      </p:sp>
    </p:spTree>
    <p:extLst>
      <p:ext uri="{BB962C8B-B14F-4D97-AF65-F5344CB8AC3E}">
        <p14:creationId xmlns:p14="http://schemas.microsoft.com/office/powerpoint/2010/main" val="112689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FAF59-80FD-42F8-B77B-6179688B7234}" type="datetimeFigureOut">
              <a:rPr lang="de-DE" smtClean="0"/>
              <a:t>23.04.2019</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89FD0-501B-4C6F-9CB2-8996B7BF4EFE}" type="slidenum">
              <a:rPr lang="de-DE" smtClean="0"/>
              <a:t>‹#›</a:t>
            </a:fld>
            <a:endParaRPr lang="de-DE"/>
          </a:p>
        </p:txBody>
      </p:sp>
    </p:spTree>
    <p:extLst>
      <p:ext uri="{BB962C8B-B14F-4D97-AF65-F5344CB8AC3E}">
        <p14:creationId xmlns:p14="http://schemas.microsoft.com/office/powerpoint/2010/main" val="3731875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8.jp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a:extLst>
              <a:ext uri="{FF2B5EF4-FFF2-40B4-BE49-F238E27FC236}">
                <a16:creationId xmlns:a16="http://schemas.microsoft.com/office/drawing/2014/main" id="{9EB0FD16-689C-476C-8309-C7173C257513}"/>
              </a:ext>
            </a:extLst>
          </p:cNvPr>
          <p:cNvSpPr txBox="1"/>
          <p:nvPr/>
        </p:nvSpPr>
        <p:spPr>
          <a:xfrm>
            <a:off x="3942996" y="1338291"/>
            <a:ext cx="7278915" cy="769441"/>
          </a:xfrm>
          <a:prstGeom prst="rect">
            <a:avLst/>
          </a:prstGeom>
          <a:noFill/>
        </p:spPr>
        <p:txBody>
          <a:bodyPr wrap="square" rtlCol="0">
            <a:spAutoFit/>
          </a:bodyPr>
          <a:lstStyle/>
          <a:p>
            <a:pPr algn="ctr"/>
            <a:r>
              <a:rPr lang="en-US" sz="4400" dirty="0">
                <a:solidFill>
                  <a:srgbClr val="FF5969"/>
                </a:solidFill>
                <a:latin typeface="Tw Cen MT" panose="020B0602020104020603" pitchFamily="34" charset="0"/>
              </a:rPr>
              <a:t>DEMERITS OF GLOBALIZATION</a:t>
            </a:r>
          </a:p>
        </p:txBody>
      </p:sp>
      <p:grpSp>
        <p:nvGrpSpPr>
          <p:cNvPr id="51" name="Group 50">
            <a:extLst>
              <a:ext uri="{FF2B5EF4-FFF2-40B4-BE49-F238E27FC236}">
                <a16:creationId xmlns:a16="http://schemas.microsoft.com/office/drawing/2014/main" id="{312CB825-EAFB-4901-8C7E-D5477E0D31C8}"/>
              </a:ext>
            </a:extLst>
          </p:cNvPr>
          <p:cNvGrpSpPr/>
          <p:nvPr/>
        </p:nvGrpSpPr>
        <p:grpSpPr>
          <a:xfrm>
            <a:off x="5556262" y="6194196"/>
            <a:ext cx="4140553" cy="451824"/>
            <a:chOff x="4679586" y="878988"/>
            <a:chExt cx="1745757" cy="190500"/>
          </a:xfrm>
        </p:grpSpPr>
        <p:sp>
          <p:nvSpPr>
            <p:cNvPr id="52" name="Oval 51">
              <a:extLst>
                <a:ext uri="{FF2B5EF4-FFF2-40B4-BE49-F238E27FC236}">
                  <a16:creationId xmlns:a16="http://schemas.microsoft.com/office/drawing/2014/main" id="{A88C5CD2-8D88-4E1A-968C-C3E256B4316C}"/>
                </a:ext>
              </a:extLst>
            </p:cNvPr>
            <p:cNvSpPr/>
            <p:nvPr/>
          </p:nvSpPr>
          <p:spPr>
            <a:xfrm>
              <a:off x="4679586" y="878988"/>
              <a:ext cx="190500" cy="190500"/>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39CA212B-3524-454E-9129-17FD0E8983F0}"/>
                </a:ext>
              </a:extLst>
            </p:cNvPr>
            <p:cNvSpPr/>
            <p:nvPr/>
          </p:nvSpPr>
          <p:spPr>
            <a:xfrm>
              <a:off x="4990736" y="878988"/>
              <a:ext cx="190500" cy="190500"/>
            </a:xfrm>
            <a:prstGeom prst="ellipse">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6487D07D-4424-43AA-9CF5-4A04A38B6C2D}"/>
                </a:ext>
              </a:extLst>
            </p:cNvPr>
            <p:cNvSpPr/>
            <p:nvPr/>
          </p:nvSpPr>
          <p:spPr>
            <a:xfrm>
              <a:off x="5301522" y="878988"/>
              <a:ext cx="190500" cy="190500"/>
            </a:xfrm>
            <a:prstGeom prst="ellipse">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51E021E3-C26E-4AB9-81EB-239E3D1BBAB2}"/>
                </a:ext>
              </a:extLst>
            </p:cNvPr>
            <p:cNvSpPr/>
            <p:nvPr/>
          </p:nvSpPr>
          <p:spPr>
            <a:xfrm>
              <a:off x="5612308" y="878988"/>
              <a:ext cx="190500" cy="190500"/>
            </a:xfrm>
            <a:prstGeom prst="ellipse">
              <a:avLst/>
            </a:pr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85AD4D6E-2D38-486B-8F61-738D1E4773C2}"/>
                </a:ext>
              </a:extLst>
            </p:cNvPr>
            <p:cNvSpPr/>
            <p:nvPr/>
          </p:nvSpPr>
          <p:spPr>
            <a:xfrm>
              <a:off x="5923575" y="878988"/>
              <a:ext cx="190500" cy="1905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D88F111D-10A0-4CCB-B20B-B33508AA6193}"/>
                </a:ext>
              </a:extLst>
            </p:cNvPr>
            <p:cNvSpPr/>
            <p:nvPr/>
          </p:nvSpPr>
          <p:spPr>
            <a:xfrm>
              <a:off x="6234843" y="878988"/>
              <a:ext cx="190500" cy="190500"/>
            </a:xfrm>
            <a:prstGeom prst="ellipse">
              <a:avLst/>
            </a:pr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4F202974-31A3-4642-B671-F0DBBB7B4663}"/>
              </a:ext>
            </a:extLst>
          </p:cNvPr>
          <p:cNvSpPr txBox="1"/>
          <p:nvPr/>
        </p:nvSpPr>
        <p:spPr>
          <a:xfrm>
            <a:off x="3987082" y="3010736"/>
            <a:ext cx="7278915" cy="1631216"/>
          </a:xfrm>
          <a:prstGeom prst="rect">
            <a:avLst/>
          </a:prstGeom>
          <a:noFill/>
        </p:spPr>
        <p:txBody>
          <a:bodyPr wrap="square" rtlCol="0">
            <a:spAutoFit/>
          </a:bodyPr>
          <a:lstStyle/>
          <a:p>
            <a:pPr algn="ctr"/>
            <a:r>
              <a:rPr lang="en-US" sz="2000" dirty="0">
                <a:solidFill>
                  <a:srgbClr val="52CBBE"/>
                </a:solidFill>
                <a:latin typeface="Tw Cen MT" panose="020B0602020104020603" pitchFamily="34" charset="0"/>
              </a:rPr>
              <a:t>AISHWARYA SINGH (66)</a:t>
            </a:r>
          </a:p>
          <a:p>
            <a:pPr algn="ctr"/>
            <a:r>
              <a:rPr lang="en-US" sz="2000" dirty="0">
                <a:solidFill>
                  <a:srgbClr val="52CBBE"/>
                </a:solidFill>
                <a:latin typeface="Tw Cen MT" panose="020B0602020104020603" pitchFamily="34" charset="0"/>
              </a:rPr>
              <a:t>BHAKTI CHOKSY (55)</a:t>
            </a:r>
          </a:p>
          <a:p>
            <a:pPr algn="ctr"/>
            <a:r>
              <a:rPr lang="en-US" sz="2000" dirty="0">
                <a:solidFill>
                  <a:srgbClr val="52CBBE"/>
                </a:solidFill>
                <a:latin typeface="Tw Cen MT" panose="020B0602020104020603" pitchFamily="34" charset="0"/>
              </a:rPr>
              <a:t>APURVA GADRE (78)</a:t>
            </a:r>
          </a:p>
          <a:p>
            <a:pPr algn="ctr"/>
            <a:r>
              <a:rPr lang="en-US" sz="2000" dirty="0">
                <a:solidFill>
                  <a:srgbClr val="52CBBE"/>
                </a:solidFill>
                <a:latin typeface="Tw Cen MT" panose="020B0602020104020603" pitchFamily="34" charset="0"/>
              </a:rPr>
              <a:t>SNEHA MALAKNAWAR (61)</a:t>
            </a:r>
          </a:p>
          <a:p>
            <a:pPr algn="ctr"/>
            <a:r>
              <a:rPr lang="en-US" sz="2000" dirty="0">
                <a:solidFill>
                  <a:srgbClr val="52CBBE"/>
                </a:solidFill>
                <a:latin typeface="Tw Cen MT" panose="020B0602020104020603" pitchFamily="34" charset="0"/>
              </a:rPr>
              <a:t>AMRITA TAWADE (68)</a:t>
            </a:r>
          </a:p>
        </p:txBody>
      </p:sp>
      <p:grpSp>
        <p:nvGrpSpPr>
          <p:cNvPr id="19" name="Group 18">
            <a:extLst>
              <a:ext uri="{FF2B5EF4-FFF2-40B4-BE49-F238E27FC236}">
                <a16:creationId xmlns:a16="http://schemas.microsoft.com/office/drawing/2014/main" id="{C8A16B82-6A3C-46F5-8D32-072FDF89864A}"/>
              </a:ext>
            </a:extLst>
          </p:cNvPr>
          <p:cNvGrpSpPr/>
          <p:nvPr/>
        </p:nvGrpSpPr>
        <p:grpSpPr>
          <a:xfrm>
            <a:off x="-9302800" y="0"/>
            <a:ext cx="12482920" cy="6858000"/>
            <a:chOff x="-290920" y="0"/>
            <a:chExt cx="12482920" cy="6858000"/>
          </a:xfrm>
        </p:grpSpPr>
        <p:sp>
          <p:nvSpPr>
            <p:cNvPr id="20" name="Rectangle 19">
              <a:extLst>
                <a:ext uri="{FF2B5EF4-FFF2-40B4-BE49-F238E27FC236}">
                  <a16:creationId xmlns:a16="http://schemas.microsoft.com/office/drawing/2014/main" id="{2F391CEE-E392-4A9D-BD11-6954B994FB42}"/>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7AC43ACA-5000-40E2-80D3-19833F9F1A3F}"/>
                </a:ext>
              </a:extLst>
            </p:cNvPr>
            <p:cNvSpPr/>
            <p:nvPr/>
          </p:nvSpPr>
          <p:spPr>
            <a:xfrm>
              <a:off x="11023600"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E022673-C77C-4E8F-AF41-8B283703E87E}"/>
                </a:ext>
              </a:extLst>
            </p:cNvPr>
            <p:cNvSpPr txBox="1"/>
            <p:nvPr/>
          </p:nvSpPr>
          <p:spPr>
            <a:xfrm rot="16200000">
              <a:off x="10872792" y="3194734"/>
              <a:ext cx="1992086" cy="646331"/>
            </a:xfrm>
            <a:prstGeom prst="rect">
              <a:avLst/>
            </a:prstGeom>
            <a:noFill/>
          </p:spPr>
          <p:txBody>
            <a:bodyPr wrap="square" rtlCol="0">
              <a:spAutoFit/>
            </a:bodyPr>
            <a:lstStyle/>
            <a:p>
              <a:pPr algn="ctr"/>
              <a:r>
                <a:rPr lang="en-US" sz="3600" b="1" dirty="0">
                  <a:latin typeface="Tw Cen MT" panose="020B0602020104020603" pitchFamily="34" charset="0"/>
                </a:rPr>
                <a:t>Intro</a:t>
              </a:r>
            </a:p>
          </p:txBody>
        </p:sp>
        <p:pic>
          <p:nvPicPr>
            <p:cNvPr id="23" name="Picture 22">
              <a:extLst>
                <a:ext uri="{FF2B5EF4-FFF2-40B4-BE49-F238E27FC236}">
                  <a16:creationId xmlns:a16="http://schemas.microsoft.com/office/drawing/2014/main" id="{E8AD023B-AE8D-405F-90E6-27B0D47079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grpSp>
        <p:nvGrpSpPr>
          <p:cNvPr id="24" name="Group 23">
            <a:extLst>
              <a:ext uri="{FF2B5EF4-FFF2-40B4-BE49-F238E27FC236}">
                <a16:creationId xmlns:a16="http://schemas.microsoft.com/office/drawing/2014/main" id="{69A27401-3327-4871-86AC-B461CA62C3AC}"/>
              </a:ext>
            </a:extLst>
          </p:cNvPr>
          <p:cNvGrpSpPr/>
          <p:nvPr/>
        </p:nvGrpSpPr>
        <p:grpSpPr>
          <a:xfrm>
            <a:off x="-8798784" y="0"/>
            <a:ext cx="11447503" cy="6858000"/>
            <a:chOff x="213096" y="0"/>
            <a:chExt cx="11447503" cy="6858000"/>
          </a:xfrm>
        </p:grpSpPr>
        <p:sp>
          <p:nvSpPr>
            <p:cNvPr id="25" name="Rectangle 24">
              <a:extLst>
                <a:ext uri="{FF2B5EF4-FFF2-40B4-BE49-F238E27FC236}">
                  <a16:creationId xmlns:a16="http://schemas.microsoft.com/office/drawing/2014/main" id="{706C029B-A799-4206-A656-A006D8F83990}"/>
                </a:ext>
              </a:extLst>
            </p:cNvPr>
            <p:cNvSpPr/>
            <p:nvPr/>
          </p:nvSpPr>
          <p:spPr>
            <a:xfrm>
              <a:off x="213096" y="0"/>
              <a:ext cx="1144750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63328131-EC42-4D6D-A247-91FD3D23E58C}"/>
                </a:ext>
              </a:extLst>
            </p:cNvPr>
            <p:cNvSpPr/>
            <p:nvPr/>
          </p:nvSpPr>
          <p:spPr>
            <a:xfrm>
              <a:off x="10492197"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2CD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3A728384-87ED-4E87-8F78-97EB653FDC67}"/>
                </a:ext>
              </a:extLst>
            </p:cNvPr>
            <p:cNvSpPr txBox="1"/>
            <p:nvPr/>
          </p:nvSpPr>
          <p:spPr>
            <a:xfrm rot="16200000">
              <a:off x="10341391" y="3105834"/>
              <a:ext cx="1992086" cy="646331"/>
            </a:xfrm>
            <a:prstGeom prst="rect">
              <a:avLst/>
            </a:prstGeom>
            <a:noFill/>
          </p:spPr>
          <p:txBody>
            <a:bodyPr wrap="square" rtlCol="0">
              <a:spAutoFit/>
            </a:bodyPr>
            <a:lstStyle/>
            <a:p>
              <a:pPr algn="ctr"/>
              <a:r>
                <a:rPr lang="en-US" sz="3600" b="1" dirty="0">
                  <a:latin typeface="Tw Cen MT" panose="020B0602020104020603" pitchFamily="34" charset="0"/>
                </a:rPr>
                <a:t>Demerits</a:t>
              </a:r>
            </a:p>
          </p:txBody>
        </p:sp>
        <p:pic>
          <p:nvPicPr>
            <p:cNvPr id="28" name="Picture 27">
              <a:extLst>
                <a:ext uri="{FF2B5EF4-FFF2-40B4-BE49-F238E27FC236}">
                  <a16:creationId xmlns:a16="http://schemas.microsoft.com/office/drawing/2014/main" id="{2B44F548-697F-412D-9B99-861C272463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00933" y="3247473"/>
              <a:ext cx="530600" cy="530600"/>
            </a:xfrm>
            <a:prstGeom prst="rect">
              <a:avLst/>
            </a:prstGeom>
          </p:spPr>
        </p:pic>
      </p:grpSp>
      <p:grpSp>
        <p:nvGrpSpPr>
          <p:cNvPr id="29" name="Group 28">
            <a:extLst>
              <a:ext uri="{FF2B5EF4-FFF2-40B4-BE49-F238E27FC236}">
                <a16:creationId xmlns:a16="http://schemas.microsoft.com/office/drawing/2014/main" id="{C0099890-786A-4F87-960D-5DADE5168909}"/>
              </a:ext>
            </a:extLst>
          </p:cNvPr>
          <p:cNvGrpSpPr/>
          <p:nvPr/>
        </p:nvGrpSpPr>
        <p:grpSpPr>
          <a:xfrm>
            <a:off x="-7847639" y="0"/>
            <a:ext cx="9999875" cy="6858000"/>
            <a:chOff x="491575" y="0"/>
            <a:chExt cx="9999875" cy="6858000"/>
          </a:xfrm>
        </p:grpSpPr>
        <p:sp>
          <p:nvSpPr>
            <p:cNvPr id="30" name="Rectangle 29">
              <a:extLst>
                <a:ext uri="{FF2B5EF4-FFF2-40B4-BE49-F238E27FC236}">
                  <a16:creationId xmlns:a16="http://schemas.microsoft.com/office/drawing/2014/main" id="{CE9AAB1E-3A13-4745-A574-9EE6806378C9}"/>
                </a:ext>
              </a:extLst>
            </p:cNvPr>
            <p:cNvSpPr/>
            <p:nvPr/>
          </p:nvSpPr>
          <p:spPr>
            <a:xfrm>
              <a:off x="491575" y="0"/>
              <a:ext cx="9961092"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1BC0F905-3F71-4932-B130-39D508C4D117}"/>
                </a:ext>
              </a:extLst>
            </p:cNvPr>
            <p:cNvSpPr/>
            <p:nvPr/>
          </p:nvSpPr>
          <p:spPr>
            <a:xfrm>
              <a:off x="9284267"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C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93EC5869-A976-4328-A864-2BB04E7E7BFC}"/>
                </a:ext>
              </a:extLst>
            </p:cNvPr>
            <p:cNvSpPr txBox="1"/>
            <p:nvPr/>
          </p:nvSpPr>
          <p:spPr>
            <a:xfrm rot="16200000">
              <a:off x="8875476" y="3189606"/>
              <a:ext cx="2585618" cy="646331"/>
            </a:xfrm>
            <a:prstGeom prst="rect">
              <a:avLst/>
            </a:prstGeom>
            <a:noFill/>
          </p:spPr>
          <p:txBody>
            <a:bodyPr wrap="square" rtlCol="0">
              <a:spAutoFit/>
            </a:bodyPr>
            <a:lstStyle/>
            <a:p>
              <a:pPr algn="ctr"/>
              <a:r>
                <a:rPr lang="en-US" sz="3600" b="1" dirty="0">
                  <a:latin typeface="Tw Cen MT" panose="020B0602020104020603" pitchFamily="34" charset="0"/>
                </a:rPr>
                <a:t>Economical</a:t>
              </a:r>
            </a:p>
          </p:txBody>
        </p:sp>
        <p:pic>
          <p:nvPicPr>
            <p:cNvPr id="33" name="Picture 32">
              <a:extLst>
                <a:ext uri="{FF2B5EF4-FFF2-40B4-BE49-F238E27FC236}">
                  <a16:creationId xmlns:a16="http://schemas.microsoft.com/office/drawing/2014/main" id="{7C8E4AB7-ADC0-4FEE-AE7A-994F5DAD3F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385467" y="3247473"/>
              <a:ext cx="530600" cy="530600"/>
            </a:xfrm>
            <a:prstGeom prst="rect">
              <a:avLst/>
            </a:prstGeom>
          </p:spPr>
        </p:pic>
      </p:grpSp>
      <p:grpSp>
        <p:nvGrpSpPr>
          <p:cNvPr id="34" name="Group 33">
            <a:extLst>
              <a:ext uri="{FF2B5EF4-FFF2-40B4-BE49-F238E27FC236}">
                <a16:creationId xmlns:a16="http://schemas.microsoft.com/office/drawing/2014/main" id="{0E4F6447-6163-4D6A-A8D2-BD63B6CB3A42}"/>
              </a:ext>
            </a:extLst>
          </p:cNvPr>
          <p:cNvGrpSpPr/>
          <p:nvPr/>
        </p:nvGrpSpPr>
        <p:grpSpPr>
          <a:xfrm>
            <a:off x="-7985197" y="0"/>
            <a:ext cx="9603661" cy="6858000"/>
            <a:chOff x="491575" y="0"/>
            <a:chExt cx="9603661" cy="6858000"/>
          </a:xfrm>
        </p:grpSpPr>
        <p:sp>
          <p:nvSpPr>
            <p:cNvPr id="35" name="Rectangle 34">
              <a:extLst>
                <a:ext uri="{FF2B5EF4-FFF2-40B4-BE49-F238E27FC236}">
                  <a16:creationId xmlns:a16="http://schemas.microsoft.com/office/drawing/2014/main" id="{5CB8CB55-9DEC-4367-900E-7257FE1B874F}"/>
                </a:ext>
              </a:extLst>
            </p:cNvPr>
            <p:cNvSpPr/>
            <p:nvPr/>
          </p:nvSpPr>
          <p:spPr>
            <a:xfrm>
              <a:off x="491575" y="0"/>
              <a:ext cx="957409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DBAEDD6-7153-4AFF-BDC7-5A225B4B5642}"/>
                </a:ext>
              </a:extLst>
            </p:cNvPr>
            <p:cNvSpPr/>
            <p:nvPr/>
          </p:nvSpPr>
          <p:spPr>
            <a:xfrm>
              <a:off x="8897260"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12F9D37B-DE70-4087-8A7F-BBA0BAF5B6CF}"/>
                </a:ext>
              </a:extLst>
            </p:cNvPr>
            <p:cNvSpPr txBox="1"/>
            <p:nvPr/>
          </p:nvSpPr>
          <p:spPr>
            <a:xfrm rot="16200000">
              <a:off x="8017488" y="3189605"/>
              <a:ext cx="3509166" cy="646331"/>
            </a:xfrm>
            <a:prstGeom prst="rect">
              <a:avLst/>
            </a:prstGeom>
            <a:noFill/>
          </p:spPr>
          <p:txBody>
            <a:bodyPr wrap="square" rtlCol="0">
              <a:spAutoFit/>
            </a:bodyPr>
            <a:lstStyle/>
            <a:p>
              <a:pPr algn="ctr"/>
              <a:r>
                <a:rPr lang="en-US" sz="3600" b="1" dirty="0">
                  <a:latin typeface="Tw Cen MT" panose="020B0602020104020603" pitchFamily="34" charset="0"/>
                </a:rPr>
                <a:t>Environmental</a:t>
              </a:r>
            </a:p>
          </p:txBody>
        </p:sp>
        <p:pic>
          <p:nvPicPr>
            <p:cNvPr id="38" name="Picture 37">
              <a:extLst>
                <a:ext uri="{FF2B5EF4-FFF2-40B4-BE49-F238E27FC236}">
                  <a16:creationId xmlns:a16="http://schemas.microsoft.com/office/drawing/2014/main" id="{6FA13E8D-3FCC-4EC2-BD8C-6CE7CA0EC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992269" y="3247473"/>
              <a:ext cx="530600" cy="530600"/>
            </a:xfrm>
            <a:prstGeom prst="rect">
              <a:avLst/>
            </a:prstGeom>
          </p:spPr>
        </p:pic>
      </p:grpSp>
      <p:sp>
        <p:nvSpPr>
          <p:cNvPr id="39" name="Rectangle 38">
            <a:extLst>
              <a:ext uri="{FF2B5EF4-FFF2-40B4-BE49-F238E27FC236}">
                <a16:creationId xmlns:a16="http://schemas.microsoft.com/office/drawing/2014/main" id="{71382190-201C-4BAE-91F3-296A26671C96}"/>
              </a:ext>
            </a:extLst>
          </p:cNvPr>
          <p:cNvSpPr/>
          <p:nvPr/>
        </p:nvSpPr>
        <p:spPr>
          <a:xfrm>
            <a:off x="-7962177" y="-1"/>
            <a:ext cx="5781368"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3FD3EE0D-FD02-4885-9AC0-03F414A9888F}"/>
              </a:ext>
            </a:extLst>
          </p:cNvPr>
          <p:cNvGrpSpPr/>
          <p:nvPr/>
        </p:nvGrpSpPr>
        <p:grpSpPr>
          <a:xfrm>
            <a:off x="-7638543" y="-1"/>
            <a:ext cx="8692332" cy="6858000"/>
            <a:chOff x="718505" y="-1"/>
            <a:chExt cx="8692332" cy="6858000"/>
          </a:xfrm>
        </p:grpSpPr>
        <p:sp>
          <p:nvSpPr>
            <p:cNvPr id="41" name="Rectangle 40">
              <a:extLst>
                <a:ext uri="{FF2B5EF4-FFF2-40B4-BE49-F238E27FC236}">
                  <a16:creationId xmlns:a16="http://schemas.microsoft.com/office/drawing/2014/main" id="{60A9D552-2EF0-4DB4-9DC6-F52F2FD55E3C}"/>
                </a:ext>
              </a:extLst>
            </p:cNvPr>
            <p:cNvSpPr/>
            <p:nvPr/>
          </p:nvSpPr>
          <p:spPr>
            <a:xfrm>
              <a:off x="718505" y="-1"/>
              <a:ext cx="869233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A27D1F1-923F-4591-A07A-39E775B734F9}"/>
                </a:ext>
              </a:extLst>
            </p:cNvPr>
            <p:cNvSpPr/>
            <p:nvPr/>
          </p:nvSpPr>
          <p:spPr>
            <a:xfrm>
              <a:off x="8242436" y="2337439"/>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0E895421-2372-4C7F-93D2-3B0353A6E7BD}"/>
                </a:ext>
              </a:extLst>
            </p:cNvPr>
            <p:cNvSpPr txBox="1"/>
            <p:nvPr/>
          </p:nvSpPr>
          <p:spPr>
            <a:xfrm rot="16200000">
              <a:off x="8091629" y="3189609"/>
              <a:ext cx="1992086" cy="646331"/>
            </a:xfrm>
            <a:prstGeom prst="rect">
              <a:avLst/>
            </a:prstGeom>
            <a:noFill/>
          </p:spPr>
          <p:txBody>
            <a:bodyPr wrap="square" rtlCol="0">
              <a:spAutoFit/>
            </a:bodyPr>
            <a:lstStyle/>
            <a:p>
              <a:pPr algn="ctr"/>
              <a:r>
                <a:rPr lang="en-US" sz="3600" b="1" dirty="0">
                  <a:latin typeface="Tw Cen MT" panose="020B0602020104020603" pitchFamily="34" charset="0"/>
                </a:rPr>
                <a:t>Cultural</a:t>
              </a:r>
            </a:p>
          </p:txBody>
        </p:sp>
        <p:pic>
          <p:nvPicPr>
            <p:cNvPr id="44" name="Picture 43">
              <a:extLst>
                <a:ext uri="{FF2B5EF4-FFF2-40B4-BE49-F238E27FC236}">
                  <a16:creationId xmlns:a16="http://schemas.microsoft.com/office/drawing/2014/main" id="{1A9D6167-F7B8-4BFF-8BC5-2D13EF0CFF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340472" y="3247473"/>
              <a:ext cx="530600" cy="530600"/>
            </a:xfrm>
            <a:prstGeom prst="rect">
              <a:avLst/>
            </a:prstGeom>
          </p:spPr>
        </p:pic>
      </p:grpSp>
      <p:grpSp>
        <p:nvGrpSpPr>
          <p:cNvPr id="45" name="Group 44">
            <a:extLst>
              <a:ext uri="{FF2B5EF4-FFF2-40B4-BE49-F238E27FC236}">
                <a16:creationId xmlns:a16="http://schemas.microsoft.com/office/drawing/2014/main" id="{76789F00-2688-429D-926C-15F83152FDBE}"/>
              </a:ext>
            </a:extLst>
          </p:cNvPr>
          <p:cNvGrpSpPr/>
          <p:nvPr/>
        </p:nvGrpSpPr>
        <p:grpSpPr>
          <a:xfrm>
            <a:off x="-9395082" y="-1"/>
            <a:ext cx="9927504" cy="6858000"/>
            <a:chOff x="-9337032" y="-1"/>
            <a:chExt cx="9927504" cy="6858000"/>
          </a:xfrm>
        </p:grpSpPr>
        <p:sp>
          <p:nvSpPr>
            <p:cNvPr id="46" name="Rectangle 45">
              <a:extLst>
                <a:ext uri="{FF2B5EF4-FFF2-40B4-BE49-F238E27FC236}">
                  <a16:creationId xmlns:a16="http://schemas.microsoft.com/office/drawing/2014/main" id="{FF862AB6-114D-4C6A-B849-5A11B3650265}"/>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30105858-8A3E-4676-96A7-18C1A74E36F4}"/>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8A634BD7-1512-45B6-AFE4-1EEA636625CB}"/>
                </a:ext>
              </a:extLst>
            </p:cNvPr>
            <p:cNvSpPr txBox="1"/>
            <p:nvPr/>
          </p:nvSpPr>
          <p:spPr>
            <a:xfrm rot="16200000">
              <a:off x="-1154102" y="3263425"/>
              <a:ext cx="2747282" cy="646331"/>
            </a:xfrm>
            <a:prstGeom prst="rect">
              <a:avLst/>
            </a:prstGeom>
            <a:noFill/>
          </p:spPr>
          <p:txBody>
            <a:bodyPr wrap="square" rtlCol="0">
              <a:spAutoFit/>
            </a:bodyPr>
            <a:lstStyle/>
            <a:p>
              <a:pPr algn="ctr"/>
              <a:r>
                <a:rPr lang="en-US" sz="3600" b="1" dirty="0">
                  <a:latin typeface="Tw Cen MT" panose="020B0602020104020603" pitchFamily="34" charset="0"/>
                </a:rPr>
                <a:t>Thank you</a:t>
              </a:r>
            </a:p>
          </p:txBody>
        </p:sp>
        <p:pic>
          <p:nvPicPr>
            <p:cNvPr id="49" name="Picture 48">
              <a:extLst>
                <a:ext uri="{FF2B5EF4-FFF2-40B4-BE49-F238E27FC236}">
                  <a16:creationId xmlns:a16="http://schemas.microsoft.com/office/drawing/2014/main" id="{F08704A4-CABE-4989-8BF7-C10A6BB40E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sp>
        <p:nvSpPr>
          <p:cNvPr id="58" name="Rectangle 57">
            <a:extLst>
              <a:ext uri="{FF2B5EF4-FFF2-40B4-BE49-F238E27FC236}">
                <a16:creationId xmlns:a16="http://schemas.microsoft.com/office/drawing/2014/main" id="{43BFA5D4-5E02-462B-8208-F138FE7AFCE6}"/>
              </a:ext>
            </a:extLst>
          </p:cNvPr>
          <p:cNvSpPr/>
          <p:nvPr/>
        </p:nvSpPr>
        <p:spPr>
          <a:xfrm>
            <a:off x="5410212" y="6211669"/>
            <a:ext cx="4716524"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Smt</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Maniben</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M.P.Shah</a:t>
            </a:r>
            <a:r>
              <a:rPr lang="en-US" sz="1200" dirty="0">
                <a:solidFill>
                  <a:srgbClr val="000000"/>
                </a:solidFill>
                <a:latin typeface="Calibri" panose="020F0502020204030204" pitchFamily="34" charset="0"/>
              </a:rPr>
              <a:t> Women's College of Arts and Commerce/FC</a:t>
            </a:r>
            <a:endParaRPr lang="en-IN" dirty="0"/>
          </a:p>
        </p:txBody>
      </p:sp>
    </p:spTree>
    <p:extLst>
      <p:ext uri="{BB962C8B-B14F-4D97-AF65-F5344CB8AC3E}">
        <p14:creationId xmlns:p14="http://schemas.microsoft.com/office/powerpoint/2010/main" val="758661002"/>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066ACF4C-6F8C-46FC-8362-2E05C90EEAFA}"/>
              </a:ext>
            </a:extLst>
          </p:cNvPr>
          <p:cNvGrpSpPr/>
          <p:nvPr/>
        </p:nvGrpSpPr>
        <p:grpSpPr>
          <a:xfrm>
            <a:off x="-290920" y="0"/>
            <a:ext cx="12482920" cy="6858000"/>
            <a:chOff x="-290920" y="0"/>
            <a:chExt cx="12482920" cy="6858000"/>
          </a:xfrm>
        </p:grpSpPr>
        <p:sp>
          <p:nvSpPr>
            <p:cNvPr id="51" name="Rectangle 50">
              <a:extLst>
                <a:ext uri="{FF2B5EF4-FFF2-40B4-BE49-F238E27FC236}">
                  <a16:creationId xmlns:a16="http://schemas.microsoft.com/office/drawing/2014/main" id="{4F373113-18F1-4443-9A8E-5EF06C1D2FEA}"/>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8F99D053-FB83-41F1-B2CB-C10918BC99BC}"/>
                </a:ext>
              </a:extLst>
            </p:cNvPr>
            <p:cNvSpPr/>
            <p:nvPr/>
          </p:nvSpPr>
          <p:spPr>
            <a:xfrm>
              <a:off x="11023600"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7F4373C1-3934-47C3-8F36-E2FB2615CA87}"/>
                </a:ext>
              </a:extLst>
            </p:cNvPr>
            <p:cNvSpPr txBox="1"/>
            <p:nvPr/>
          </p:nvSpPr>
          <p:spPr>
            <a:xfrm rot="16200000">
              <a:off x="10872792" y="3194734"/>
              <a:ext cx="1992086" cy="646331"/>
            </a:xfrm>
            <a:prstGeom prst="rect">
              <a:avLst/>
            </a:prstGeom>
            <a:noFill/>
          </p:spPr>
          <p:txBody>
            <a:bodyPr wrap="square" rtlCol="0">
              <a:spAutoFit/>
            </a:bodyPr>
            <a:lstStyle/>
            <a:p>
              <a:pPr algn="ctr"/>
              <a:r>
                <a:rPr lang="en-US" sz="3600" b="1" dirty="0">
                  <a:latin typeface="Tw Cen MT" panose="020B0602020104020603" pitchFamily="34" charset="0"/>
                </a:rPr>
                <a:t>Intro</a:t>
              </a:r>
            </a:p>
          </p:txBody>
        </p:sp>
        <p:pic>
          <p:nvPicPr>
            <p:cNvPr id="54" name="Picture 53">
              <a:extLst>
                <a:ext uri="{FF2B5EF4-FFF2-40B4-BE49-F238E27FC236}">
                  <a16:creationId xmlns:a16="http://schemas.microsoft.com/office/drawing/2014/main" id="{5A5E18E8-5A3E-4F1D-8254-6193AA55C0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grpSp>
        <p:nvGrpSpPr>
          <p:cNvPr id="55" name="Group 54">
            <a:extLst>
              <a:ext uri="{FF2B5EF4-FFF2-40B4-BE49-F238E27FC236}">
                <a16:creationId xmlns:a16="http://schemas.microsoft.com/office/drawing/2014/main" id="{150C247F-7990-4945-869D-5E2A900F477F}"/>
              </a:ext>
            </a:extLst>
          </p:cNvPr>
          <p:cNvGrpSpPr/>
          <p:nvPr/>
        </p:nvGrpSpPr>
        <p:grpSpPr>
          <a:xfrm>
            <a:off x="-8798784" y="0"/>
            <a:ext cx="11447503" cy="6858000"/>
            <a:chOff x="213096" y="0"/>
            <a:chExt cx="11447503" cy="6858000"/>
          </a:xfrm>
        </p:grpSpPr>
        <p:sp>
          <p:nvSpPr>
            <p:cNvPr id="56" name="Rectangle 55">
              <a:extLst>
                <a:ext uri="{FF2B5EF4-FFF2-40B4-BE49-F238E27FC236}">
                  <a16:creationId xmlns:a16="http://schemas.microsoft.com/office/drawing/2014/main" id="{6D2C93AC-EBE3-4E67-A867-76D5D6BEDB10}"/>
                </a:ext>
              </a:extLst>
            </p:cNvPr>
            <p:cNvSpPr/>
            <p:nvPr/>
          </p:nvSpPr>
          <p:spPr>
            <a:xfrm>
              <a:off x="213096" y="0"/>
              <a:ext cx="1144750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56">
              <a:extLst>
                <a:ext uri="{FF2B5EF4-FFF2-40B4-BE49-F238E27FC236}">
                  <a16:creationId xmlns:a16="http://schemas.microsoft.com/office/drawing/2014/main" id="{35DBD2B9-E73C-4AE9-91C9-698379867E98}"/>
                </a:ext>
              </a:extLst>
            </p:cNvPr>
            <p:cNvSpPr/>
            <p:nvPr/>
          </p:nvSpPr>
          <p:spPr>
            <a:xfrm>
              <a:off x="10492197"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2CD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CD6BDC4B-8313-4203-9F42-C28AC214EB64}"/>
                </a:ext>
              </a:extLst>
            </p:cNvPr>
            <p:cNvSpPr txBox="1"/>
            <p:nvPr/>
          </p:nvSpPr>
          <p:spPr>
            <a:xfrm rot="16200000">
              <a:off x="10341391" y="3105834"/>
              <a:ext cx="1992086" cy="646331"/>
            </a:xfrm>
            <a:prstGeom prst="rect">
              <a:avLst/>
            </a:prstGeom>
            <a:noFill/>
          </p:spPr>
          <p:txBody>
            <a:bodyPr wrap="square" rtlCol="0">
              <a:spAutoFit/>
            </a:bodyPr>
            <a:lstStyle/>
            <a:p>
              <a:pPr algn="ctr"/>
              <a:r>
                <a:rPr lang="en-US" sz="3600" b="1" dirty="0">
                  <a:latin typeface="Tw Cen MT" panose="020B0602020104020603" pitchFamily="34" charset="0"/>
                </a:rPr>
                <a:t>Demerits</a:t>
              </a:r>
            </a:p>
          </p:txBody>
        </p:sp>
        <p:pic>
          <p:nvPicPr>
            <p:cNvPr id="59" name="Picture 58">
              <a:extLst>
                <a:ext uri="{FF2B5EF4-FFF2-40B4-BE49-F238E27FC236}">
                  <a16:creationId xmlns:a16="http://schemas.microsoft.com/office/drawing/2014/main" id="{44037FC5-8E34-4772-9A87-813F2AD5E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00933" y="3247473"/>
              <a:ext cx="530600" cy="530600"/>
            </a:xfrm>
            <a:prstGeom prst="rect">
              <a:avLst/>
            </a:prstGeom>
          </p:spPr>
        </p:pic>
      </p:grpSp>
      <p:grpSp>
        <p:nvGrpSpPr>
          <p:cNvPr id="60" name="Group 59">
            <a:extLst>
              <a:ext uri="{FF2B5EF4-FFF2-40B4-BE49-F238E27FC236}">
                <a16:creationId xmlns:a16="http://schemas.microsoft.com/office/drawing/2014/main" id="{BC916508-F80D-434E-B066-812949E5DB94}"/>
              </a:ext>
            </a:extLst>
          </p:cNvPr>
          <p:cNvGrpSpPr/>
          <p:nvPr/>
        </p:nvGrpSpPr>
        <p:grpSpPr>
          <a:xfrm>
            <a:off x="-7847639" y="0"/>
            <a:ext cx="10027252" cy="6858000"/>
            <a:chOff x="491575" y="0"/>
            <a:chExt cx="10027252" cy="6858000"/>
          </a:xfrm>
        </p:grpSpPr>
        <p:sp>
          <p:nvSpPr>
            <p:cNvPr id="61" name="Rectangle 60">
              <a:extLst>
                <a:ext uri="{FF2B5EF4-FFF2-40B4-BE49-F238E27FC236}">
                  <a16:creationId xmlns:a16="http://schemas.microsoft.com/office/drawing/2014/main" id="{CE9E3B68-B936-49FB-94D8-7AC0076CF488}"/>
                </a:ext>
              </a:extLst>
            </p:cNvPr>
            <p:cNvSpPr/>
            <p:nvPr/>
          </p:nvSpPr>
          <p:spPr>
            <a:xfrm>
              <a:off x="491575" y="0"/>
              <a:ext cx="9961092"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0D3F9516-66C4-44E6-9877-6C0374B5112C}"/>
                </a:ext>
              </a:extLst>
            </p:cNvPr>
            <p:cNvSpPr/>
            <p:nvPr/>
          </p:nvSpPr>
          <p:spPr>
            <a:xfrm>
              <a:off x="9284267"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C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32DF4D80-460D-4455-B80A-3BC0C6A12DA2}"/>
                </a:ext>
              </a:extLst>
            </p:cNvPr>
            <p:cNvSpPr txBox="1"/>
            <p:nvPr/>
          </p:nvSpPr>
          <p:spPr>
            <a:xfrm rot="16200000">
              <a:off x="8939429" y="3270505"/>
              <a:ext cx="2512466" cy="646331"/>
            </a:xfrm>
            <a:prstGeom prst="rect">
              <a:avLst/>
            </a:prstGeom>
            <a:noFill/>
          </p:spPr>
          <p:txBody>
            <a:bodyPr wrap="square" rtlCol="0">
              <a:spAutoFit/>
            </a:bodyPr>
            <a:lstStyle/>
            <a:p>
              <a:pPr algn="ctr"/>
              <a:r>
                <a:rPr lang="en-US" sz="3600" b="1" dirty="0">
                  <a:latin typeface="Tw Cen MT" panose="020B0602020104020603" pitchFamily="34" charset="0"/>
                </a:rPr>
                <a:t>Economical</a:t>
              </a:r>
            </a:p>
          </p:txBody>
        </p:sp>
        <p:pic>
          <p:nvPicPr>
            <p:cNvPr id="64" name="Picture 63">
              <a:extLst>
                <a:ext uri="{FF2B5EF4-FFF2-40B4-BE49-F238E27FC236}">
                  <a16:creationId xmlns:a16="http://schemas.microsoft.com/office/drawing/2014/main" id="{7AB39DAF-3109-4CEA-BD1D-C123179FF8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385467" y="3247473"/>
              <a:ext cx="530600" cy="530600"/>
            </a:xfrm>
            <a:prstGeom prst="rect">
              <a:avLst/>
            </a:prstGeom>
          </p:spPr>
        </p:pic>
      </p:grpSp>
      <p:grpSp>
        <p:nvGrpSpPr>
          <p:cNvPr id="65" name="Group 64">
            <a:extLst>
              <a:ext uri="{FF2B5EF4-FFF2-40B4-BE49-F238E27FC236}">
                <a16:creationId xmlns:a16="http://schemas.microsoft.com/office/drawing/2014/main" id="{92B7020D-701A-4EE7-BDA2-CD171993C203}"/>
              </a:ext>
            </a:extLst>
          </p:cNvPr>
          <p:cNvGrpSpPr/>
          <p:nvPr/>
        </p:nvGrpSpPr>
        <p:grpSpPr>
          <a:xfrm>
            <a:off x="-7985197" y="0"/>
            <a:ext cx="9599275" cy="6858000"/>
            <a:chOff x="491575" y="0"/>
            <a:chExt cx="9599275" cy="6858000"/>
          </a:xfrm>
        </p:grpSpPr>
        <p:sp>
          <p:nvSpPr>
            <p:cNvPr id="66" name="Rectangle 65">
              <a:extLst>
                <a:ext uri="{FF2B5EF4-FFF2-40B4-BE49-F238E27FC236}">
                  <a16:creationId xmlns:a16="http://schemas.microsoft.com/office/drawing/2014/main" id="{3B77930A-0489-40A5-B3D7-053D64BD29C4}"/>
                </a:ext>
              </a:extLst>
            </p:cNvPr>
            <p:cNvSpPr/>
            <p:nvPr/>
          </p:nvSpPr>
          <p:spPr>
            <a:xfrm>
              <a:off x="491575" y="0"/>
              <a:ext cx="957409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3ED749F6-F5EB-48BD-A697-16D473CCCFE8}"/>
                </a:ext>
              </a:extLst>
            </p:cNvPr>
            <p:cNvSpPr/>
            <p:nvPr/>
          </p:nvSpPr>
          <p:spPr>
            <a:xfrm>
              <a:off x="8897260"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8070AD46-78F1-4169-9AE3-EDECC43BD39B}"/>
                </a:ext>
              </a:extLst>
            </p:cNvPr>
            <p:cNvSpPr txBox="1"/>
            <p:nvPr/>
          </p:nvSpPr>
          <p:spPr>
            <a:xfrm rot="16200000">
              <a:off x="8232763" y="3271695"/>
              <a:ext cx="3069844" cy="646331"/>
            </a:xfrm>
            <a:prstGeom prst="rect">
              <a:avLst/>
            </a:prstGeom>
            <a:noFill/>
          </p:spPr>
          <p:txBody>
            <a:bodyPr wrap="square" rtlCol="0">
              <a:spAutoFit/>
            </a:bodyPr>
            <a:lstStyle/>
            <a:p>
              <a:pPr algn="ctr"/>
              <a:r>
                <a:rPr lang="en-US" sz="3600" b="1" dirty="0">
                  <a:latin typeface="Tw Cen MT" panose="020B0602020104020603" pitchFamily="34" charset="0"/>
                </a:rPr>
                <a:t>Environmental</a:t>
              </a:r>
            </a:p>
          </p:txBody>
        </p:sp>
        <p:pic>
          <p:nvPicPr>
            <p:cNvPr id="69" name="Picture 68">
              <a:extLst>
                <a:ext uri="{FF2B5EF4-FFF2-40B4-BE49-F238E27FC236}">
                  <a16:creationId xmlns:a16="http://schemas.microsoft.com/office/drawing/2014/main" id="{22B026A5-B1AC-46D4-AE84-DF77E5A294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992269" y="3247473"/>
              <a:ext cx="530600" cy="530600"/>
            </a:xfrm>
            <a:prstGeom prst="rect">
              <a:avLst/>
            </a:prstGeom>
          </p:spPr>
        </p:pic>
      </p:grpSp>
      <p:sp>
        <p:nvSpPr>
          <p:cNvPr id="70" name="Rectangle 69">
            <a:extLst>
              <a:ext uri="{FF2B5EF4-FFF2-40B4-BE49-F238E27FC236}">
                <a16:creationId xmlns:a16="http://schemas.microsoft.com/office/drawing/2014/main" id="{371C6EE2-CCA6-4F94-870B-CB9D61CEBE17}"/>
              </a:ext>
            </a:extLst>
          </p:cNvPr>
          <p:cNvSpPr/>
          <p:nvPr/>
        </p:nvSpPr>
        <p:spPr>
          <a:xfrm>
            <a:off x="-7962177" y="-1"/>
            <a:ext cx="5781368"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20422D8F-B19E-425C-93A8-F750F60A06A7}"/>
              </a:ext>
            </a:extLst>
          </p:cNvPr>
          <p:cNvGrpSpPr/>
          <p:nvPr/>
        </p:nvGrpSpPr>
        <p:grpSpPr>
          <a:xfrm>
            <a:off x="-7638543" y="-1"/>
            <a:ext cx="8692331" cy="6858000"/>
            <a:chOff x="718505" y="-1"/>
            <a:chExt cx="8692331" cy="6858000"/>
          </a:xfrm>
        </p:grpSpPr>
        <p:sp>
          <p:nvSpPr>
            <p:cNvPr id="72" name="Rectangle 71">
              <a:extLst>
                <a:ext uri="{FF2B5EF4-FFF2-40B4-BE49-F238E27FC236}">
                  <a16:creationId xmlns:a16="http://schemas.microsoft.com/office/drawing/2014/main" id="{3278AF09-2D0C-4E81-816C-BC1D04E40DC2}"/>
                </a:ext>
              </a:extLst>
            </p:cNvPr>
            <p:cNvSpPr/>
            <p:nvPr/>
          </p:nvSpPr>
          <p:spPr>
            <a:xfrm>
              <a:off x="718505" y="-1"/>
              <a:ext cx="869233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C2E1C67-7A8F-4EB5-AB00-3C754858084E}"/>
                </a:ext>
              </a:extLst>
            </p:cNvPr>
            <p:cNvSpPr/>
            <p:nvPr/>
          </p:nvSpPr>
          <p:spPr>
            <a:xfrm>
              <a:off x="8242436" y="2337439"/>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67795C74-0308-4781-BEE6-B62AE6D17152}"/>
                </a:ext>
              </a:extLst>
            </p:cNvPr>
            <p:cNvSpPr txBox="1"/>
            <p:nvPr/>
          </p:nvSpPr>
          <p:spPr>
            <a:xfrm rot="16200000">
              <a:off x="8091628" y="3189609"/>
              <a:ext cx="1992086" cy="646331"/>
            </a:xfrm>
            <a:prstGeom prst="rect">
              <a:avLst/>
            </a:prstGeom>
            <a:noFill/>
          </p:spPr>
          <p:txBody>
            <a:bodyPr wrap="square" rtlCol="0">
              <a:spAutoFit/>
            </a:bodyPr>
            <a:lstStyle/>
            <a:p>
              <a:pPr algn="ctr"/>
              <a:r>
                <a:rPr lang="en-US" sz="3600" b="1" dirty="0">
                  <a:latin typeface="Tw Cen MT" panose="020B0602020104020603" pitchFamily="34" charset="0"/>
                </a:rPr>
                <a:t>Cultural</a:t>
              </a:r>
            </a:p>
          </p:txBody>
        </p:sp>
        <p:pic>
          <p:nvPicPr>
            <p:cNvPr id="75" name="Picture 74">
              <a:extLst>
                <a:ext uri="{FF2B5EF4-FFF2-40B4-BE49-F238E27FC236}">
                  <a16:creationId xmlns:a16="http://schemas.microsoft.com/office/drawing/2014/main" id="{45C46027-B464-4ADA-A3B8-14FF4471BA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340472" y="3247473"/>
              <a:ext cx="530600" cy="530600"/>
            </a:xfrm>
            <a:prstGeom prst="rect">
              <a:avLst/>
            </a:prstGeom>
          </p:spPr>
        </p:pic>
      </p:grpSp>
      <p:grpSp>
        <p:nvGrpSpPr>
          <p:cNvPr id="76" name="Group 75">
            <a:extLst>
              <a:ext uri="{FF2B5EF4-FFF2-40B4-BE49-F238E27FC236}">
                <a16:creationId xmlns:a16="http://schemas.microsoft.com/office/drawing/2014/main" id="{C1D48DDF-B760-4AB3-A520-29238CC2C408}"/>
              </a:ext>
            </a:extLst>
          </p:cNvPr>
          <p:cNvGrpSpPr/>
          <p:nvPr/>
        </p:nvGrpSpPr>
        <p:grpSpPr>
          <a:xfrm>
            <a:off x="-9395082" y="-1"/>
            <a:ext cx="9927504" cy="6858000"/>
            <a:chOff x="-9337032" y="-1"/>
            <a:chExt cx="9927504" cy="6858000"/>
          </a:xfrm>
        </p:grpSpPr>
        <p:sp>
          <p:nvSpPr>
            <p:cNvPr id="77" name="Rectangle 76">
              <a:extLst>
                <a:ext uri="{FF2B5EF4-FFF2-40B4-BE49-F238E27FC236}">
                  <a16:creationId xmlns:a16="http://schemas.microsoft.com/office/drawing/2014/main" id="{FA696B4D-5BCF-47C3-8B8C-BE87154A63B4}"/>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BAAA7B45-7DAF-4C4D-A930-ABA45AC955DD}"/>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701F5CFD-7EE1-475C-A36F-330184D5C6EC}"/>
                </a:ext>
              </a:extLst>
            </p:cNvPr>
            <p:cNvSpPr txBox="1"/>
            <p:nvPr/>
          </p:nvSpPr>
          <p:spPr>
            <a:xfrm rot="16200000">
              <a:off x="-980625" y="3233932"/>
              <a:ext cx="2439320" cy="646331"/>
            </a:xfrm>
            <a:prstGeom prst="rect">
              <a:avLst/>
            </a:prstGeom>
            <a:noFill/>
          </p:spPr>
          <p:txBody>
            <a:bodyPr wrap="square" rtlCol="0">
              <a:spAutoFit/>
            </a:bodyPr>
            <a:lstStyle/>
            <a:p>
              <a:pPr algn="ctr"/>
              <a:r>
                <a:rPr lang="en-US" sz="3600" b="1" dirty="0">
                  <a:latin typeface="Tw Cen MT" panose="020B0602020104020603" pitchFamily="34" charset="0"/>
                </a:rPr>
                <a:t>Thank you</a:t>
              </a:r>
            </a:p>
          </p:txBody>
        </p:sp>
        <p:pic>
          <p:nvPicPr>
            <p:cNvPr id="80" name="Picture 79">
              <a:extLst>
                <a:ext uri="{FF2B5EF4-FFF2-40B4-BE49-F238E27FC236}">
                  <a16:creationId xmlns:a16="http://schemas.microsoft.com/office/drawing/2014/main" id="{B9F42291-FBD0-4239-8D69-22035DCB4A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pic>
        <p:nvPicPr>
          <p:cNvPr id="81" name="Picture 80">
            <a:extLst>
              <a:ext uri="{FF2B5EF4-FFF2-40B4-BE49-F238E27FC236}">
                <a16:creationId xmlns:a16="http://schemas.microsoft.com/office/drawing/2014/main" id="{9FF904C5-2C25-4A4D-AFDC-CFEB742306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3971" y="643577"/>
            <a:ext cx="2587439" cy="2266823"/>
          </a:xfrm>
          <a:prstGeom prst="ellipse">
            <a:avLst/>
          </a:prstGeom>
        </p:spPr>
      </p:pic>
      <p:grpSp>
        <p:nvGrpSpPr>
          <p:cNvPr id="82" name="Group 81">
            <a:extLst>
              <a:ext uri="{FF2B5EF4-FFF2-40B4-BE49-F238E27FC236}">
                <a16:creationId xmlns:a16="http://schemas.microsoft.com/office/drawing/2014/main" id="{A14E1B91-C212-4889-8705-49BCDB383225}"/>
              </a:ext>
            </a:extLst>
          </p:cNvPr>
          <p:cNvGrpSpPr/>
          <p:nvPr/>
        </p:nvGrpSpPr>
        <p:grpSpPr>
          <a:xfrm>
            <a:off x="3641368" y="3428999"/>
            <a:ext cx="6791601" cy="2803911"/>
            <a:chOff x="2795389" y="3874286"/>
            <a:chExt cx="6791601" cy="2803911"/>
          </a:xfrm>
        </p:grpSpPr>
        <p:sp>
          <p:nvSpPr>
            <p:cNvPr id="83" name="TextBox 82">
              <a:extLst>
                <a:ext uri="{FF2B5EF4-FFF2-40B4-BE49-F238E27FC236}">
                  <a16:creationId xmlns:a16="http://schemas.microsoft.com/office/drawing/2014/main" id="{A94C4F95-2EDE-46B0-8B26-C72D6D3C8DB3}"/>
                </a:ext>
              </a:extLst>
            </p:cNvPr>
            <p:cNvSpPr txBox="1"/>
            <p:nvPr/>
          </p:nvSpPr>
          <p:spPr>
            <a:xfrm>
              <a:off x="4168474" y="3874286"/>
              <a:ext cx="4045435" cy="584775"/>
            </a:xfrm>
            <a:prstGeom prst="rect">
              <a:avLst/>
            </a:prstGeom>
            <a:noFill/>
          </p:spPr>
          <p:txBody>
            <a:bodyPr wrap="square" rtlCol="0">
              <a:spAutoFit/>
            </a:bodyPr>
            <a:lstStyle/>
            <a:p>
              <a:pPr algn="ctr"/>
              <a:r>
                <a:rPr lang="en-US" sz="3200" dirty="0">
                  <a:solidFill>
                    <a:srgbClr val="03A1A4"/>
                  </a:solidFill>
                  <a:latin typeface="Tw Cen MT" panose="020B0602020104020603" pitchFamily="34" charset="0"/>
                </a:rPr>
                <a:t>GLOBALIZATION</a:t>
              </a:r>
            </a:p>
          </p:txBody>
        </p:sp>
        <p:sp>
          <p:nvSpPr>
            <p:cNvPr id="84" name="TextBox 83">
              <a:extLst>
                <a:ext uri="{FF2B5EF4-FFF2-40B4-BE49-F238E27FC236}">
                  <a16:creationId xmlns:a16="http://schemas.microsoft.com/office/drawing/2014/main" id="{7DC9F996-36A0-4A1D-8C4B-F6DAF0FDA7C8}"/>
                </a:ext>
              </a:extLst>
            </p:cNvPr>
            <p:cNvSpPr txBox="1"/>
            <p:nvPr/>
          </p:nvSpPr>
          <p:spPr>
            <a:xfrm>
              <a:off x="4868805" y="4379315"/>
              <a:ext cx="2644771" cy="830997"/>
            </a:xfrm>
            <a:prstGeom prst="rect">
              <a:avLst/>
            </a:prstGeom>
            <a:noFill/>
          </p:spPr>
          <p:txBody>
            <a:bodyPr wrap="square" rtlCol="0">
              <a:spAutoFit/>
            </a:bodyPr>
            <a:lstStyle/>
            <a:p>
              <a:pPr algn="ctr"/>
              <a:r>
                <a:rPr lang="en-US" sz="2400" dirty="0">
                  <a:solidFill>
                    <a:schemeClr val="bg1">
                      <a:lumMod val="65000"/>
                    </a:schemeClr>
                  </a:solidFill>
                  <a:latin typeface="Tw Cen MT" panose="020B0602020104020603" pitchFamily="34" charset="0"/>
                </a:rPr>
                <a:t>What Is Globalization ?</a:t>
              </a:r>
            </a:p>
          </p:txBody>
        </p:sp>
        <p:sp>
          <p:nvSpPr>
            <p:cNvPr id="86" name="TextBox 85">
              <a:extLst>
                <a:ext uri="{FF2B5EF4-FFF2-40B4-BE49-F238E27FC236}">
                  <a16:creationId xmlns:a16="http://schemas.microsoft.com/office/drawing/2014/main" id="{944799B2-E7B9-4C01-A37D-BB60C6C75D12}"/>
                </a:ext>
              </a:extLst>
            </p:cNvPr>
            <p:cNvSpPr txBox="1"/>
            <p:nvPr/>
          </p:nvSpPr>
          <p:spPr>
            <a:xfrm>
              <a:off x="2795389" y="5200869"/>
              <a:ext cx="6791601" cy="1477328"/>
            </a:xfrm>
            <a:prstGeom prst="rect">
              <a:avLst/>
            </a:prstGeom>
            <a:noFill/>
          </p:spPr>
          <p:txBody>
            <a:bodyPr wrap="square" rtlCol="0">
              <a:spAutoFit/>
            </a:bodyPr>
            <a:lstStyle/>
            <a:p>
              <a:pPr algn="ctr"/>
              <a:r>
                <a:rPr lang="en-US" dirty="0">
                  <a:solidFill>
                    <a:schemeClr val="bg1">
                      <a:lumMod val="65000"/>
                    </a:schemeClr>
                  </a:solidFill>
                </a:rPr>
                <a:t>Globalization or globalization is the process of interaction and integration between people, companies, and governments worldwide. Globalization has grown due to advances in transportation and communication technology. With increased global interactions comes the growth of international trade, ideas, and culture</a:t>
              </a:r>
              <a:endParaRPr lang="en-US" dirty="0">
                <a:solidFill>
                  <a:schemeClr val="bg1">
                    <a:lumMod val="65000"/>
                  </a:schemeClr>
                </a:solidFill>
                <a:latin typeface="Tw Cen MT" panose="020B0602020104020603" pitchFamily="34" charset="0"/>
              </a:endParaRPr>
            </a:p>
          </p:txBody>
        </p:sp>
      </p:grpSp>
      <p:sp>
        <p:nvSpPr>
          <p:cNvPr id="39" name="Rectangle 38">
            <a:extLst>
              <a:ext uri="{FF2B5EF4-FFF2-40B4-BE49-F238E27FC236}">
                <a16:creationId xmlns:a16="http://schemas.microsoft.com/office/drawing/2014/main" id="{AE5E0B8E-75F9-4D91-A731-F67DC8FC7CEB}"/>
              </a:ext>
            </a:extLst>
          </p:cNvPr>
          <p:cNvSpPr/>
          <p:nvPr/>
        </p:nvSpPr>
        <p:spPr>
          <a:xfrm>
            <a:off x="5410212" y="6211669"/>
            <a:ext cx="4716524"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Smt</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Maniben</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M.P.Shah</a:t>
            </a:r>
            <a:r>
              <a:rPr lang="en-US" sz="1200" dirty="0">
                <a:solidFill>
                  <a:srgbClr val="000000"/>
                </a:solidFill>
                <a:latin typeface="Calibri" panose="020F0502020204030204" pitchFamily="34" charset="0"/>
              </a:rPr>
              <a:t> Women's College of Arts and Commerce/FC</a:t>
            </a:r>
            <a:endParaRPr lang="en-IN" dirty="0"/>
          </a:p>
        </p:txBody>
      </p:sp>
    </p:spTree>
    <p:extLst>
      <p:ext uri="{BB962C8B-B14F-4D97-AF65-F5344CB8AC3E}">
        <p14:creationId xmlns:p14="http://schemas.microsoft.com/office/powerpoint/2010/main" val="2001706127"/>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 calcmode="lin" valueType="num">
                                      <p:cBhvr>
                                        <p:cTn id="7" dur="500" fill="hold"/>
                                        <p:tgtEl>
                                          <p:spTgt spid="81"/>
                                        </p:tgtEl>
                                        <p:attrNameLst>
                                          <p:attrName>ppt_w</p:attrName>
                                        </p:attrNameLst>
                                      </p:cBhvr>
                                      <p:tavLst>
                                        <p:tav tm="0">
                                          <p:val>
                                            <p:fltVal val="0"/>
                                          </p:val>
                                        </p:tav>
                                        <p:tav tm="100000">
                                          <p:val>
                                            <p:strVal val="#ppt_w"/>
                                          </p:val>
                                        </p:tav>
                                      </p:tavLst>
                                    </p:anim>
                                    <p:anim calcmode="lin" valueType="num">
                                      <p:cBhvr>
                                        <p:cTn id="8" dur="500" fill="hold"/>
                                        <p:tgtEl>
                                          <p:spTgt spid="81"/>
                                        </p:tgtEl>
                                        <p:attrNameLst>
                                          <p:attrName>ppt_h</p:attrName>
                                        </p:attrNameLst>
                                      </p:cBhvr>
                                      <p:tavLst>
                                        <p:tav tm="0">
                                          <p:val>
                                            <p:fltVal val="0"/>
                                          </p:val>
                                        </p:tav>
                                        <p:tav tm="100000">
                                          <p:val>
                                            <p:strVal val="#ppt_h"/>
                                          </p:val>
                                        </p:tav>
                                      </p:tavLst>
                                    </p:anim>
                                    <p:animEffect transition="in" filter="fade">
                                      <p:cBhvr>
                                        <p:cTn id="9" dur="500"/>
                                        <p:tgtEl>
                                          <p:spTgt spid="81"/>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82"/>
                                        </p:tgtEl>
                                        <p:attrNameLst>
                                          <p:attrName>style.visibility</p:attrName>
                                        </p:attrNameLst>
                                      </p:cBhvr>
                                      <p:to>
                                        <p:strVal val="visible"/>
                                      </p:to>
                                    </p:set>
                                    <p:animEffect transition="in" filter="fade">
                                      <p:cBhvr>
                                        <p:cTn id="13" dur="500"/>
                                        <p:tgtEl>
                                          <p:spTgt spid="82"/>
                                        </p:tgtEl>
                                      </p:cBhvr>
                                    </p:animEffect>
                                    <p:anim calcmode="lin" valueType="num">
                                      <p:cBhvr>
                                        <p:cTn id="14" dur="500" fill="hold"/>
                                        <p:tgtEl>
                                          <p:spTgt spid="82"/>
                                        </p:tgtEl>
                                        <p:attrNameLst>
                                          <p:attrName>ppt_x</p:attrName>
                                        </p:attrNameLst>
                                      </p:cBhvr>
                                      <p:tavLst>
                                        <p:tav tm="0">
                                          <p:val>
                                            <p:strVal val="#ppt_x"/>
                                          </p:val>
                                        </p:tav>
                                        <p:tav tm="100000">
                                          <p:val>
                                            <p:strVal val="#ppt_x"/>
                                          </p:val>
                                        </p:tav>
                                      </p:tavLst>
                                    </p:anim>
                                    <p:anim calcmode="lin" valueType="num">
                                      <p:cBhvr>
                                        <p:cTn id="15" dur="5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BC3001EC-9F33-4C39-B780-199714C83EA2}"/>
              </a:ext>
            </a:extLst>
          </p:cNvPr>
          <p:cNvGrpSpPr/>
          <p:nvPr/>
        </p:nvGrpSpPr>
        <p:grpSpPr>
          <a:xfrm>
            <a:off x="-290920" y="0"/>
            <a:ext cx="12482920" cy="6858000"/>
            <a:chOff x="-290920" y="0"/>
            <a:chExt cx="12482920" cy="6858000"/>
          </a:xfrm>
        </p:grpSpPr>
        <p:sp>
          <p:nvSpPr>
            <p:cNvPr id="34" name="Rectangle 33">
              <a:extLst>
                <a:ext uri="{FF2B5EF4-FFF2-40B4-BE49-F238E27FC236}">
                  <a16:creationId xmlns:a16="http://schemas.microsoft.com/office/drawing/2014/main" id="{129B5C97-F627-4A85-B003-5396A9D964D5}"/>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A97C14D5-0388-44F5-AD76-F8BBAF179CD6}"/>
                </a:ext>
              </a:extLst>
            </p:cNvPr>
            <p:cNvSpPr/>
            <p:nvPr/>
          </p:nvSpPr>
          <p:spPr>
            <a:xfrm>
              <a:off x="11023600"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151F346-69C6-4F86-BC1F-C57BA2384CC6}"/>
                </a:ext>
              </a:extLst>
            </p:cNvPr>
            <p:cNvSpPr txBox="1"/>
            <p:nvPr/>
          </p:nvSpPr>
          <p:spPr>
            <a:xfrm rot="16200000">
              <a:off x="10872792" y="3194734"/>
              <a:ext cx="1992086" cy="646331"/>
            </a:xfrm>
            <a:prstGeom prst="rect">
              <a:avLst/>
            </a:prstGeom>
            <a:noFill/>
          </p:spPr>
          <p:txBody>
            <a:bodyPr wrap="square" rtlCol="0">
              <a:spAutoFit/>
            </a:bodyPr>
            <a:lstStyle/>
            <a:p>
              <a:pPr algn="ctr"/>
              <a:r>
                <a:rPr lang="en-US" sz="3600" b="1" dirty="0">
                  <a:latin typeface="Tw Cen MT" panose="020B0602020104020603" pitchFamily="34" charset="0"/>
                </a:rPr>
                <a:t>Intro</a:t>
              </a:r>
            </a:p>
          </p:txBody>
        </p:sp>
        <p:pic>
          <p:nvPicPr>
            <p:cNvPr id="37" name="Picture 36">
              <a:extLst>
                <a:ext uri="{FF2B5EF4-FFF2-40B4-BE49-F238E27FC236}">
                  <a16:creationId xmlns:a16="http://schemas.microsoft.com/office/drawing/2014/main" id="{52B367FE-8530-4052-AD96-2D6FBE490F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grpSp>
        <p:nvGrpSpPr>
          <p:cNvPr id="38" name="Group 37">
            <a:extLst>
              <a:ext uri="{FF2B5EF4-FFF2-40B4-BE49-F238E27FC236}">
                <a16:creationId xmlns:a16="http://schemas.microsoft.com/office/drawing/2014/main" id="{63E93C38-ECA5-4094-81E9-196A3BD19EBD}"/>
              </a:ext>
            </a:extLst>
          </p:cNvPr>
          <p:cNvGrpSpPr/>
          <p:nvPr/>
        </p:nvGrpSpPr>
        <p:grpSpPr>
          <a:xfrm>
            <a:off x="226788" y="-2"/>
            <a:ext cx="11447503" cy="6858000"/>
            <a:chOff x="213096" y="0"/>
            <a:chExt cx="11447503" cy="6858000"/>
          </a:xfrm>
        </p:grpSpPr>
        <p:sp>
          <p:nvSpPr>
            <p:cNvPr id="39" name="Rectangle 38">
              <a:extLst>
                <a:ext uri="{FF2B5EF4-FFF2-40B4-BE49-F238E27FC236}">
                  <a16:creationId xmlns:a16="http://schemas.microsoft.com/office/drawing/2014/main" id="{5C85080E-7B66-43F0-AB4D-3A69B13C005A}"/>
                </a:ext>
              </a:extLst>
            </p:cNvPr>
            <p:cNvSpPr/>
            <p:nvPr/>
          </p:nvSpPr>
          <p:spPr>
            <a:xfrm>
              <a:off x="213096" y="0"/>
              <a:ext cx="1144750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405DAC1A-9BF8-460E-8D8B-77BFB6B27FF9}"/>
                </a:ext>
              </a:extLst>
            </p:cNvPr>
            <p:cNvSpPr/>
            <p:nvPr/>
          </p:nvSpPr>
          <p:spPr>
            <a:xfrm>
              <a:off x="10492197"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2CD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90DCA374-CD21-448B-8791-8A04A9A9A552}"/>
                </a:ext>
              </a:extLst>
            </p:cNvPr>
            <p:cNvSpPr txBox="1"/>
            <p:nvPr/>
          </p:nvSpPr>
          <p:spPr>
            <a:xfrm rot="16200000">
              <a:off x="10341391" y="3105834"/>
              <a:ext cx="1992086" cy="646331"/>
            </a:xfrm>
            <a:prstGeom prst="rect">
              <a:avLst/>
            </a:prstGeom>
            <a:noFill/>
          </p:spPr>
          <p:txBody>
            <a:bodyPr wrap="square" rtlCol="0">
              <a:spAutoFit/>
            </a:bodyPr>
            <a:lstStyle/>
            <a:p>
              <a:pPr algn="ctr"/>
              <a:r>
                <a:rPr lang="en-US" sz="3600" b="1" dirty="0">
                  <a:latin typeface="Tw Cen MT" panose="020B0602020104020603" pitchFamily="34" charset="0"/>
                </a:rPr>
                <a:t>Demerits</a:t>
              </a:r>
            </a:p>
          </p:txBody>
        </p:sp>
        <p:pic>
          <p:nvPicPr>
            <p:cNvPr id="42" name="Picture 41">
              <a:extLst>
                <a:ext uri="{FF2B5EF4-FFF2-40B4-BE49-F238E27FC236}">
                  <a16:creationId xmlns:a16="http://schemas.microsoft.com/office/drawing/2014/main" id="{83A620A7-5483-4447-9670-0F8D67F362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00933" y="3247473"/>
              <a:ext cx="530600" cy="530600"/>
            </a:xfrm>
            <a:prstGeom prst="rect">
              <a:avLst/>
            </a:prstGeom>
          </p:spPr>
        </p:pic>
      </p:grpSp>
      <p:grpSp>
        <p:nvGrpSpPr>
          <p:cNvPr id="43" name="Group 42">
            <a:extLst>
              <a:ext uri="{FF2B5EF4-FFF2-40B4-BE49-F238E27FC236}">
                <a16:creationId xmlns:a16="http://schemas.microsoft.com/office/drawing/2014/main" id="{B02914A7-C65F-4EFB-8FF4-9BB283DC3935}"/>
              </a:ext>
            </a:extLst>
          </p:cNvPr>
          <p:cNvGrpSpPr/>
          <p:nvPr/>
        </p:nvGrpSpPr>
        <p:grpSpPr>
          <a:xfrm>
            <a:off x="-7847639" y="0"/>
            <a:ext cx="9963429" cy="6858000"/>
            <a:chOff x="491575" y="0"/>
            <a:chExt cx="9963429" cy="6858000"/>
          </a:xfrm>
        </p:grpSpPr>
        <p:sp>
          <p:nvSpPr>
            <p:cNvPr id="44" name="Rectangle 43">
              <a:extLst>
                <a:ext uri="{FF2B5EF4-FFF2-40B4-BE49-F238E27FC236}">
                  <a16:creationId xmlns:a16="http://schemas.microsoft.com/office/drawing/2014/main" id="{99DA66B2-8A11-4397-B997-59A37787FEF8}"/>
                </a:ext>
              </a:extLst>
            </p:cNvPr>
            <p:cNvSpPr/>
            <p:nvPr/>
          </p:nvSpPr>
          <p:spPr>
            <a:xfrm>
              <a:off x="491575" y="0"/>
              <a:ext cx="9961092"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71A8923D-952E-459F-92C0-CCE4C5E45F88}"/>
                </a:ext>
              </a:extLst>
            </p:cNvPr>
            <p:cNvSpPr/>
            <p:nvPr/>
          </p:nvSpPr>
          <p:spPr>
            <a:xfrm>
              <a:off x="9284267"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C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DD73F442-B2F9-477E-B4DE-956CBA09D9C3}"/>
                </a:ext>
              </a:extLst>
            </p:cNvPr>
            <p:cNvSpPr txBox="1"/>
            <p:nvPr/>
          </p:nvSpPr>
          <p:spPr>
            <a:xfrm rot="16200000">
              <a:off x="8802454" y="3189605"/>
              <a:ext cx="2658770" cy="646331"/>
            </a:xfrm>
            <a:prstGeom prst="rect">
              <a:avLst/>
            </a:prstGeom>
            <a:noFill/>
          </p:spPr>
          <p:txBody>
            <a:bodyPr wrap="square" rtlCol="0">
              <a:spAutoFit/>
            </a:bodyPr>
            <a:lstStyle/>
            <a:p>
              <a:pPr algn="ctr"/>
              <a:r>
                <a:rPr lang="en-US" sz="3600" b="1" dirty="0">
                  <a:latin typeface="Tw Cen MT" panose="020B0602020104020603" pitchFamily="34" charset="0"/>
                </a:rPr>
                <a:t>Economical</a:t>
              </a:r>
            </a:p>
          </p:txBody>
        </p:sp>
        <p:pic>
          <p:nvPicPr>
            <p:cNvPr id="47" name="Picture 46">
              <a:extLst>
                <a:ext uri="{FF2B5EF4-FFF2-40B4-BE49-F238E27FC236}">
                  <a16:creationId xmlns:a16="http://schemas.microsoft.com/office/drawing/2014/main" id="{7654DCD4-7920-4D83-8D7F-6D3A71A169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385467" y="3247473"/>
              <a:ext cx="530600" cy="530600"/>
            </a:xfrm>
            <a:prstGeom prst="rect">
              <a:avLst/>
            </a:prstGeom>
          </p:spPr>
        </p:pic>
      </p:grpSp>
      <p:grpSp>
        <p:nvGrpSpPr>
          <p:cNvPr id="48" name="Group 47">
            <a:extLst>
              <a:ext uri="{FF2B5EF4-FFF2-40B4-BE49-F238E27FC236}">
                <a16:creationId xmlns:a16="http://schemas.microsoft.com/office/drawing/2014/main" id="{7A67CF96-B24C-4BAD-8466-B32ECC2753A1}"/>
              </a:ext>
            </a:extLst>
          </p:cNvPr>
          <p:cNvGrpSpPr/>
          <p:nvPr/>
        </p:nvGrpSpPr>
        <p:grpSpPr>
          <a:xfrm>
            <a:off x="-7985197" y="0"/>
            <a:ext cx="9602111" cy="6858000"/>
            <a:chOff x="491575" y="0"/>
            <a:chExt cx="9602111" cy="6858000"/>
          </a:xfrm>
        </p:grpSpPr>
        <p:sp>
          <p:nvSpPr>
            <p:cNvPr id="49" name="Rectangle 48">
              <a:extLst>
                <a:ext uri="{FF2B5EF4-FFF2-40B4-BE49-F238E27FC236}">
                  <a16:creationId xmlns:a16="http://schemas.microsoft.com/office/drawing/2014/main" id="{8B7B7434-49BE-47D6-BAE6-9B9134F0EC8C}"/>
                </a:ext>
              </a:extLst>
            </p:cNvPr>
            <p:cNvSpPr/>
            <p:nvPr/>
          </p:nvSpPr>
          <p:spPr>
            <a:xfrm>
              <a:off x="491575" y="0"/>
              <a:ext cx="957409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080296C0-D397-432D-B5A1-CA7DA186EB14}"/>
                </a:ext>
              </a:extLst>
            </p:cNvPr>
            <p:cNvSpPr/>
            <p:nvPr/>
          </p:nvSpPr>
          <p:spPr>
            <a:xfrm>
              <a:off x="8897260"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73DE47E8-526D-4A96-A671-69E14D20D1EB}"/>
                </a:ext>
              </a:extLst>
            </p:cNvPr>
            <p:cNvSpPr txBox="1"/>
            <p:nvPr/>
          </p:nvSpPr>
          <p:spPr>
            <a:xfrm rot="16200000">
              <a:off x="8276542" y="3212476"/>
              <a:ext cx="2987958" cy="646331"/>
            </a:xfrm>
            <a:prstGeom prst="rect">
              <a:avLst/>
            </a:prstGeom>
            <a:noFill/>
          </p:spPr>
          <p:txBody>
            <a:bodyPr wrap="square" rtlCol="0">
              <a:spAutoFit/>
            </a:bodyPr>
            <a:lstStyle/>
            <a:p>
              <a:pPr algn="ctr"/>
              <a:r>
                <a:rPr lang="en-US" sz="3600" b="1" dirty="0">
                  <a:latin typeface="Tw Cen MT" panose="020B0602020104020603" pitchFamily="34" charset="0"/>
                </a:rPr>
                <a:t>Environmental</a:t>
              </a:r>
            </a:p>
          </p:txBody>
        </p:sp>
        <p:pic>
          <p:nvPicPr>
            <p:cNvPr id="83" name="Picture 82">
              <a:extLst>
                <a:ext uri="{FF2B5EF4-FFF2-40B4-BE49-F238E27FC236}">
                  <a16:creationId xmlns:a16="http://schemas.microsoft.com/office/drawing/2014/main" id="{7FD4AAEC-83E5-4832-BEA2-517A195B2A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992269" y="3247473"/>
              <a:ext cx="530600" cy="530600"/>
            </a:xfrm>
            <a:prstGeom prst="rect">
              <a:avLst/>
            </a:prstGeom>
          </p:spPr>
        </p:pic>
      </p:grpSp>
      <p:sp>
        <p:nvSpPr>
          <p:cNvPr id="84" name="Rectangle 83">
            <a:extLst>
              <a:ext uri="{FF2B5EF4-FFF2-40B4-BE49-F238E27FC236}">
                <a16:creationId xmlns:a16="http://schemas.microsoft.com/office/drawing/2014/main" id="{3C6BBB46-3AAE-49B1-8F56-3535CC357FEB}"/>
              </a:ext>
            </a:extLst>
          </p:cNvPr>
          <p:cNvSpPr/>
          <p:nvPr/>
        </p:nvSpPr>
        <p:spPr>
          <a:xfrm>
            <a:off x="-7962177" y="-1"/>
            <a:ext cx="5781368"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FA452EB0-3109-45BB-9389-19F84818FE30}"/>
              </a:ext>
            </a:extLst>
          </p:cNvPr>
          <p:cNvGrpSpPr/>
          <p:nvPr/>
        </p:nvGrpSpPr>
        <p:grpSpPr>
          <a:xfrm>
            <a:off x="-7638543" y="-1"/>
            <a:ext cx="8692332" cy="6858000"/>
            <a:chOff x="718505" y="-1"/>
            <a:chExt cx="8692332" cy="6858000"/>
          </a:xfrm>
        </p:grpSpPr>
        <p:sp>
          <p:nvSpPr>
            <p:cNvPr id="86" name="Rectangle 85">
              <a:extLst>
                <a:ext uri="{FF2B5EF4-FFF2-40B4-BE49-F238E27FC236}">
                  <a16:creationId xmlns:a16="http://schemas.microsoft.com/office/drawing/2014/main" id="{DF941D0C-24DA-4E77-BE08-34D6F94BD6FB}"/>
                </a:ext>
              </a:extLst>
            </p:cNvPr>
            <p:cNvSpPr/>
            <p:nvPr/>
          </p:nvSpPr>
          <p:spPr>
            <a:xfrm>
              <a:off x="718505" y="-1"/>
              <a:ext cx="869233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09747D82-077A-45F5-8822-6A7F978E7845}"/>
                </a:ext>
              </a:extLst>
            </p:cNvPr>
            <p:cNvSpPr/>
            <p:nvPr/>
          </p:nvSpPr>
          <p:spPr>
            <a:xfrm>
              <a:off x="8242436" y="2337439"/>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D0B26FA9-EA76-44C1-BA33-E4EBB060AC7E}"/>
                </a:ext>
              </a:extLst>
            </p:cNvPr>
            <p:cNvSpPr txBox="1"/>
            <p:nvPr/>
          </p:nvSpPr>
          <p:spPr>
            <a:xfrm rot="16200000">
              <a:off x="8091629" y="3189609"/>
              <a:ext cx="1992086" cy="646331"/>
            </a:xfrm>
            <a:prstGeom prst="rect">
              <a:avLst/>
            </a:prstGeom>
            <a:noFill/>
          </p:spPr>
          <p:txBody>
            <a:bodyPr wrap="square" rtlCol="0">
              <a:spAutoFit/>
            </a:bodyPr>
            <a:lstStyle/>
            <a:p>
              <a:pPr algn="ctr"/>
              <a:r>
                <a:rPr lang="en-US" sz="3600" b="1" dirty="0">
                  <a:latin typeface="Tw Cen MT" panose="020B0602020104020603" pitchFamily="34" charset="0"/>
                </a:rPr>
                <a:t>Cultural</a:t>
              </a:r>
            </a:p>
          </p:txBody>
        </p:sp>
        <p:pic>
          <p:nvPicPr>
            <p:cNvPr id="89" name="Picture 88">
              <a:extLst>
                <a:ext uri="{FF2B5EF4-FFF2-40B4-BE49-F238E27FC236}">
                  <a16:creationId xmlns:a16="http://schemas.microsoft.com/office/drawing/2014/main" id="{EF138C1A-5B68-42BE-B6B8-0EE1F4738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340472" y="3247473"/>
              <a:ext cx="530600" cy="530600"/>
            </a:xfrm>
            <a:prstGeom prst="rect">
              <a:avLst/>
            </a:prstGeom>
          </p:spPr>
        </p:pic>
      </p:grpSp>
      <p:grpSp>
        <p:nvGrpSpPr>
          <p:cNvPr id="90" name="Group 89">
            <a:extLst>
              <a:ext uri="{FF2B5EF4-FFF2-40B4-BE49-F238E27FC236}">
                <a16:creationId xmlns:a16="http://schemas.microsoft.com/office/drawing/2014/main" id="{2C48F6F2-7791-4D91-ADEC-77FE8FA739E3}"/>
              </a:ext>
            </a:extLst>
          </p:cNvPr>
          <p:cNvGrpSpPr/>
          <p:nvPr/>
        </p:nvGrpSpPr>
        <p:grpSpPr>
          <a:xfrm>
            <a:off x="-9395082" y="-1"/>
            <a:ext cx="9927504" cy="6858000"/>
            <a:chOff x="-9337032" y="-1"/>
            <a:chExt cx="9927504" cy="6858000"/>
          </a:xfrm>
        </p:grpSpPr>
        <p:sp>
          <p:nvSpPr>
            <p:cNvPr id="91" name="Rectangle 90">
              <a:extLst>
                <a:ext uri="{FF2B5EF4-FFF2-40B4-BE49-F238E27FC236}">
                  <a16:creationId xmlns:a16="http://schemas.microsoft.com/office/drawing/2014/main" id="{F8ED37E9-9873-442F-9B7C-7F4BC1A8F51E}"/>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F2E020DE-B46A-4F47-97AB-BB6C9038FA2E}"/>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Box 92">
              <a:extLst>
                <a:ext uri="{FF2B5EF4-FFF2-40B4-BE49-F238E27FC236}">
                  <a16:creationId xmlns:a16="http://schemas.microsoft.com/office/drawing/2014/main" id="{7CF05B7C-3B2D-4CAB-9132-7B756B442063}"/>
                </a:ext>
              </a:extLst>
            </p:cNvPr>
            <p:cNvSpPr txBox="1"/>
            <p:nvPr/>
          </p:nvSpPr>
          <p:spPr>
            <a:xfrm rot="16200000">
              <a:off x="-906132" y="3212477"/>
              <a:ext cx="2325427" cy="646331"/>
            </a:xfrm>
            <a:prstGeom prst="rect">
              <a:avLst/>
            </a:prstGeom>
            <a:noFill/>
          </p:spPr>
          <p:txBody>
            <a:bodyPr wrap="square" rtlCol="0">
              <a:spAutoFit/>
            </a:bodyPr>
            <a:lstStyle/>
            <a:p>
              <a:pPr algn="ctr"/>
              <a:r>
                <a:rPr lang="en-US" sz="3600" b="1" dirty="0">
                  <a:latin typeface="Tw Cen MT" panose="020B0602020104020603" pitchFamily="34" charset="0"/>
                </a:rPr>
                <a:t>Thank you</a:t>
              </a:r>
            </a:p>
          </p:txBody>
        </p:sp>
        <p:pic>
          <p:nvPicPr>
            <p:cNvPr id="94" name="Picture 93">
              <a:extLst>
                <a:ext uri="{FF2B5EF4-FFF2-40B4-BE49-F238E27FC236}">
                  <a16:creationId xmlns:a16="http://schemas.microsoft.com/office/drawing/2014/main" id="{A04E2F48-2025-4003-B590-1DD9577106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sp>
        <p:nvSpPr>
          <p:cNvPr id="115" name="TextBox 114">
            <a:extLst>
              <a:ext uri="{FF2B5EF4-FFF2-40B4-BE49-F238E27FC236}">
                <a16:creationId xmlns:a16="http://schemas.microsoft.com/office/drawing/2014/main" id="{8721CE74-40AC-4223-B129-B3A270C7429B}"/>
              </a:ext>
            </a:extLst>
          </p:cNvPr>
          <p:cNvSpPr txBox="1"/>
          <p:nvPr/>
        </p:nvSpPr>
        <p:spPr>
          <a:xfrm>
            <a:off x="3083677" y="3146196"/>
            <a:ext cx="1591582" cy="369332"/>
          </a:xfrm>
          <a:prstGeom prst="rect">
            <a:avLst/>
          </a:prstGeom>
          <a:noFill/>
        </p:spPr>
        <p:txBody>
          <a:bodyPr wrap="square" rtlCol="0">
            <a:spAutoFit/>
          </a:bodyPr>
          <a:lstStyle/>
          <a:p>
            <a:pPr algn="ctr"/>
            <a:r>
              <a:rPr lang="en-US" b="1" dirty="0">
                <a:solidFill>
                  <a:srgbClr val="FF5969"/>
                </a:solidFill>
                <a:latin typeface="Tw Cen MT" panose="020B0602020104020603" pitchFamily="34" charset="0"/>
              </a:rPr>
              <a:t>ECONOMICAL</a:t>
            </a:r>
          </a:p>
        </p:txBody>
      </p:sp>
      <p:sp>
        <p:nvSpPr>
          <p:cNvPr id="118" name="TextBox 117">
            <a:extLst>
              <a:ext uri="{FF2B5EF4-FFF2-40B4-BE49-F238E27FC236}">
                <a16:creationId xmlns:a16="http://schemas.microsoft.com/office/drawing/2014/main" id="{91705BAF-DCDA-4FDC-8DA1-1FBA870AE5C8}"/>
              </a:ext>
            </a:extLst>
          </p:cNvPr>
          <p:cNvSpPr txBox="1"/>
          <p:nvPr/>
        </p:nvSpPr>
        <p:spPr>
          <a:xfrm>
            <a:off x="5439422" y="3086248"/>
            <a:ext cx="2009558" cy="369332"/>
          </a:xfrm>
          <a:prstGeom prst="rect">
            <a:avLst/>
          </a:prstGeom>
          <a:noFill/>
        </p:spPr>
        <p:txBody>
          <a:bodyPr wrap="square" rtlCol="0">
            <a:spAutoFit/>
          </a:bodyPr>
          <a:lstStyle/>
          <a:p>
            <a:pPr algn="ctr"/>
            <a:r>
              <a:rPr lang="en-US" b="1" dirty="0">
                <a:solidFill>
                  <a:srgbClr val="52CBBE"/>
                </a:solidFill>
                <a:latin typeface="Tw Cen MT" panose="020B0602020104020603" pitchFamily="34" charset="0"/>
              </a:rPr>
              <a:t>ENVOIRNMENTAL</a:t>
            </a:r>
          </a:p>
        </p:txBody>
      </p:sp>
      <p:sp>
        <p:nvSpPr>
          <p:cNvPr id="121" name="TextBox 120">
            <a:extLst>
              <a:ext uri="{FF2B5EF4-FFF2-40B4-BE49-F238E27FC236}">
                <a16:creationId xmlns:a16="http://schemas.microsoft.com/office/drawing/2014/main" id="{D025EBC6-5731-4D97-B58C-0E0C20D47817}"/>
              </a:ext>
            </a:extLst>
          </p:cNvPr>
          <p:cNvSpPr txBox="1"/>
          <p:nvPr/>
        </p:nvSpPr>
        <p:spPr>
          <a:xfrm>
            <a:off x="8140720" y="3086248"/>
            <a:ext cx="1591582" cy="369332"/>
          </a:xfrm>
          <a:prstGeom prst="rect">
            <a:avLst/>
          </a:prstGeom>
          <a:noFill/>
        </p:spPr>
        <p:txBody>
          <a:bodyPr wrap="square" rtlCol="0">
            <a:spAutoFit/>
          </a:bodyPr>
          <a:lstStyle/>
          <a:p>
            <a:pPr algn="ctr"/>
            <a:r>
              <a:rPr lang="en-US" b="1" dirty="0">
                <a:solidFill>
                  <a:srgbClr val="FEC630"/>
                </a:solidFill>
                <a:latin typeface="Tw Cen MT" panose="020B0602020104020603" pitchFamily="34" charset="0"/>
              </a:rPr>
              <a:t>CULTURAL</a:t>
            </a:r>
          </a:p>
        </p:txBody>
      </p:sp>
      <p:sp>
        <p:nvSpPr>
          <p:cNvPr id="50" name="Rectangle 49">
            <a:extLst>
              <a:ext uri="{FF2B5EF4-FFF2-40B4-BE49-F238E27FC236}">
                <a16:creationId xmlns:a16="http://schemas.microsoft.com/office/drawing/2014/main" id="{8DAE8998-0C89-40C5-A98E-E7D6C9B8CCAC}"/>
              </a:ext>
            </a:extLst>
          </p:cNvPr>
          <p:cNvSpPr/>
          <p:nvPr/>
        </p:nvSpPr>
        <p:spPr>
          <a:xfrm>
            <a:off x="5410212" y="6211669"/>
            <a:ext cx="4716524"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Smt</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Maniben</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M.P.Shah</a:t>
            </a:r>
            <a:r>
              <a:rPr lang="en-US" sz="1200" dirty="0">
                <a:solidFill>
                  <a:srgbClr val="000000"/>
                </a:solidFill>
                <a:latin typeface="Calibri" panose="020F0502020204030204" pitchFamily="34" charset="0"/>
              </a:rPr>
              <a:t> Women's College of Arts and Commerce/FC</a:t>
            </a:r>
            <a:endParaRPr lang="en-IN" dirty="0"/>
          </a:p>
        </p:txBody>
      </p:sp>
    </p:spTree>
    <p:extLst>
      <p:ext uri="{BB962C8B-B14F-4D97-AF65-F5344CB8AC3E}">
        <p14:creationId xmlns:p14="http://schemas.microsoft.com/office/powerpoint/2010/main" val="1396948566"/>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038E6734-F7ED-4197-AE1C-DE222063D26D}"/>
              </a:ext>
            </a:extLst>
          </p:cNvPr>
          <p:cNvGrpSpPr/>
          <p:nvPr/>
        </p:nvGrpSpPr>
        <p:grpSpPr>
          <a:xfrm>
            <a:off x="-290920" y="0"/>
            <a:ext cx="12482920" cy="6858000"/>
            <a:chOff x="-290920" y="0"/>
            <a:chExt cx="12482920" cy="6858000"/>
          </a:xfrm>
        </p:grpSpPr>
        <p:sp>
          <p:nvSpPr>
            <p:cNvPr id="51" name="Rectangle 50">
              <a:extLst>
                <a:ext uri="{FF2B5EF4-FFF2-40B4-BE49-F238E27FC236}">
                  <a16:creationId xmlns:a16="http://schemas.microsoft.com/office/drawing/2014/main" id="{B7FF06C6-EDB2-4E2A-B33F-9667DAB48738}"/>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DD389168-73D4-4CCF-B806-15F4C9CFBC65}"/>
                </a:ext>
              </a:extLst>
            </p:cNvPr>
            <p:cNvSpPr/>
            <p:nvPr/>
          </p:nvSpPr>
          <p:spPr>
            <a:xfrm>
              <a:off x="11023600"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FD36EBE0-2C84-494E-9C0B-54A6EFA86DA6}"/>
                </a:ext>
              </a:extLst>
            </p:cNvPr>
            <p:cNvSpPr txBox="1"/>
            <p:nvPr/>
          </p:nvSpPr>
          <p:spPr>
            <a:xfrm rot="16200000">
              <a:off x="10872792" y="3194734"/>
              <a:ext cx="1992086" cy="646331"/>
            </a:xfrm>
            <a:prstGeom prst="rect">
              <a:avLst/>
            </a:prstGeom>
            <a:noFill/>
          </p:spPr>
          <p:txBody>
            <a:bodyPr wrap="square" rtlCol="0">
              <a:spAutoFit/>
            </a:bodyPr>
            <a:lstStyle/>
            <a:p>
              <a:pPr algn="ctr"/>
              <a:r>
                <a:rPr lang="en-US" sz="3600" b="1" dirty="0">
                  <a:latin typeface="Tw Cen MT" panose="020B0602020104020603" pitchFamily="34" charset="0"/>
                </a:rPr>
                <a:t>about</a:t>
              </a:r>
            </a:p>
          </p:txBody>
        </p:sp>
        <p:pic>
          <p:nvPicPr>
            <p:cNvPr id="54" name="Picture 53">
              <a:extLst>
                <a:ext uri="{FF2B5EF4-FFF2-40B4-BE49-F238E27FC236}">
                  <a16:creationId xmlns:a16="http://schemas.microsoft.com/office/drawing/2014/main" id="{FE3F6E56-804E-434E-AD42-D62A42CB30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grpSp>
        <p:nvGrpSpPr>
          <p:cNvPr id="55" name="Group 54">
            <a:extLst>
              <a:ext uri="{FF2B5EF4-FFF2-40B4-BE49-F238E27FC236}">
                <a16:creationId xmlns:a16="http://schemas.microsoft.com/office/drawing/2014/main" id="{208D727C-49D3-4C59-91D3-816C0DD22E21}"/>
              </a:ext>
            </a:extLst>
          </p:cNvPr>
          <p:cNvGrpSpPr/>
          <p:nvPr/>
        </p:nvGrpSpPr>
        <p:grpSpPr>
          <a:xfrm>
            <a:off x="226788" y="-2"/>
            <a:ext cx="11447503" cy="6858000"/>
            <a:chOff x="213096" y="0"/>
            <a:chExt cx="11447503" cy="6858000"/>
          </a:xfrm>
        </p:grpSpPr>
        <p:sp>
          <p:nvSpPr>
            <p:cNvPr id="56" name="Rectangle 55">
              <a:extLst>
                <a:ext uri="{FF2B5EF4-FFF2-40B4-BE49-F238E27FC236}">
                  <a16:creationId xmlns:a16="http://schemas.microsoft.com/office/drawing/2014/main" id="{A369AF8C-7DC3-4D77-B3F1-5B8A444D2822}"/>
                </a:ext>
              </a:extLst>
            </p:cNvPr>
            <p:cNvSpPr/>
            <p:nvPr/>
          </p:nvSpPr>
          <p:spPr>
            <a:xfrm>
              <a:off x="213096" y="0"/>
              <a:ext cx="1144750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56">
              <a:extLst>
                <a:ext uri="{FF2B5EF4-FFF2-40B4-BE49-F238E27FC236}">
                  <a16:creationId xmlns:a16="http://schemas.microsoft.com/office/drawing/2014/main" id="{6A173B44-EE6F-4236-9AB2-49524EA553D7}"/>
                </a:ext>
              </a:extLst>
            </p:cNvPr>
            <p:cNvSpPr/>
            <p:nvPr/>
          </p:nvSpPr>
          <p:spPr>
            <a:xfrm>
              <a:off x="10492197"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2CD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B40A12D7-9F13-43EC-95DE-B85ADBCAA6B6}"/>
                </a:ext>
              </a:extLst>
            </p:cNvPr>
            <p:cNvSpPr txBox="1"/>
            <p:nvPr/>
          </p:nvSpPr>
          <p:spPr>
            <a:xfrm rot="16200000">
              <a:off x="10341391" y="3105834"/>
              <a:ext cx="1992086" cy="646331"/>
            </a:xfrm>
            <a:prstGeom prst="rect">
              <a:avLst/>
            </a:prstGeom>
            <a:noFill/>
          </p:spPr>
          <p:txBody>
            <a:bodyPr wrap="square" rtlCol="0">
              <a:spAutoFit/>
            </a:bodyPr>
            <a:lstStyle/>
            <a:p>
              <a:pPr algn="ctr"/>
              <a:r>
                <a:rPr lang="en-US" sz="3600" b="1" dirty="0">
                  <a:latin typeface="Tw Cen MT" panose="020B0602020104020603" pitchFamily="34" charset="0"/>
                </a:rPr>
                <a:t>Demerits</a:t>
              </a:r>
            </a:p>
          </p:txBody>
        </p:sp>
        <p:pic>
          <p:nvPicPr>
            <p:cNvPr id="59" name="Picture 58">
              <a:extLst>
                <a:ext uri="{FF2B5EF4-FFF2-40B4-BE49-F238E27FC236}">
                  <a16:creationId xmlns:a16="http://schemas.microsoft.com/office/drawing/2014/main" id="{BA271034-9DEF-432C-A1F3-B6470D2555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00933" y="3247473"/>
              <a:ext cx="530600" cy="530600"/>
            </a:xfrm>
            <a:prstGeom prst="rect">
              <a:avLst/>
            </a:prstGeom>
          </p:spPr>
        </p:pic>
      </p:grpSp>
      <p:grpSp>
        <p:nvGrpSpPr>
          <p:cNvPr id="60" name="Group 59">
            <a:extLst>
              <a:ext uri="{FF2B5EF4-FFF2-40B4-BE49-F238E27FC236}">
                <a16:creationId xmlns:a16="http://schemas.microsoft.com/office/drawing/2014/main" id="{7728BA24-99D1-4E44-98AC-50745A94AD6C}"/>
              </a:ext>
            </a:extLst>
          </p:cNvPr>
          <p:cNvGrpSpPr/>
          <p:nvPr/>
        </p:nvGrpSpPr>
        <p:grpSpPr>
          <a:xfrm>
            <a:off x="1184133" y="0"/>
            <a:ext cx="9961092" cy="6858000"/>
            <a:chOff x="491575" y="0"/>
            <a:chExt cx="9961092" cy="6858000"/>
          </a:xfrm>
        </p:grpSpPr>
        <p:sp>
          <p:nvSpPr>
            <p:cNvPr id="61" name="Rectangle 60">
              <a:extLst>
                <a:ext uri="{FF2B5EF4-FFF2-40B4-BE49-F238E27FC236}">
                  <a16:creationId xmlns:a16="http://schemas.microsoft.com/office/drawing/2014/main" id="{1079FD4E-778D-428A-B08F-1B97893971C7}"/>
                </a:ext>
              </a:extLst>
            </p:cNvPr>
            <p:cNvSpPr/>
            <p:nvPr/>
          </p:nvSpPr>
          <p:spPr>
            <a:xfrm>
              <a:off x="491575" y="0"/>
              <a:ext cx="9961092"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en-US" dirty="0">
                  <a:solidFill>
                    <a:schemeClr val="tx1"/>
                  </a:solidFill>
                </a:rPr>
                <a:t>Gap between the rich and the poor.</a:t>
              </a:r>
            </a:p>
            <a:p>
              <a:pPr marL="285750" indent="-285750" algn="ctr">
                <a:buFont typeface="Arial" panose="020B0604020202020204" pitchFamily="34" charset="0"/>
                <a:buChar char="•"/>
              </a:pPr>
              <a:r>
                <a:rPr lang="en-US" dirty="0">
                  <a:solidFill>
                    <a:schemeClr val="tx1"/>
                  </a:solidFill>
                </a:rPr>
                <a:t>Downfall of one major economic nations adversely affects entire global economy.</a:t>
              </a:r>
            </a:p>
            <a:p>
              <a:pPr marL="285750" indent="-285750" algn="ctr">
                <a:buFont typeface="Arial" panose="020B0604020202020204" pitchFamily="34" charset="0"/>
                <a:buChar char="•"/>
              </a:pPr>
              <a:r>
                <a:rPr lang="en-US" dirty="0">
                  <a:solidFill>
                    <a:schemeClr val="tx1"/>
                  </a:solidFill>
                </a:rPr>
                <a:t>Less developed countries have become dependent upon superior nations.</a:t>
              </a:r>
            </a:p>
            <a:p>
              <a:pPr marL="285750" indent="-285750" algn="ctr">
                <a:buFont typeface="Arial" panose="020B0604020202020204" pitchFamily="34" charset="0"/>
                <a:buChar char="•"/>
              </a:pPr>
              <a:r>
                <a:rPr lang="en-US" dirty="0">
                  <a:solidFill>
                    <a:schemeClr val="tx1"/>
                  </a:solidFill>
                </a:rPr>
                <a:t>Specialization of labor.</a:t>
              </a:r>
            </a:p>
            <a:p>
              <a:pPr marL="285750" indent="-285750" algn="ctr">
                <a:buFont typeface="Arial" panose="020B0604020202020204" pitchFamily="34" charset="0"/>
                <a:buChar char="•"/>
              </a:pPr>
              <a:r>
                <a:rPr lang="en-US" dirty="0">
                  <a:solidFill>
                    <a:schemeClr val="tx1"/>
                  </a:solidFill>
                </a:rPr>
                <a:t>Local industries could not compete with their global counterpart.</a:t>
              </a:r>
            </a:p>
            <a:p>
              <a:pPr algn="ctr"/>
              <a:endParaRPr lang="en-US" dirty="0">
                <a:solidFill>
                  <a:schemeClr val="tx1"/>
                </a:solidFill>
              </a:endParaRPr>
            </a:p>
            <a:p>
              <a:pPr marL="285750" indent="-285750" algn="ctr">
                <a:buFont typeface="Arial" panose="020B0604020202020204" pitchFamily="34" charset="0"/>
                <a:buChar char="•"/>
              </a:pPr>
              <a:endParaRPr lang="en-US" dirty="0">
                <a:solidFill>
                  <a:schemeClr val="tx1"/>
                </a:solidFill>
              </a:endParaRPr>
            </a:p>
          </p:txBody>
        </p:sp>
        <p:sp>
          <p:nvSpPr>
            <p:cNvPr id="62" name="Freeform: Shape 61">
              <a:extLst>
                <a:ext uri="{FF2B5EF4-FFF2-40B4-BE49-F238E27FC236}">
                  <a16:creationId xmlns:a16="http://schemas.microsoft.com/office/drawing/2014/main" id="{67DB4514-65BA-420D-BBB3-CCF0A5B397CB}"/>
                </a:ext>
              </a:extLst>
            </p:cNvPr>
            <p:cNvSpPr/>
            <p:nvPr/>
          </p:nvSpPr>
          <p:spPr>
            <a:xfrm>
              <a:off x="9284267"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C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F86CE46E-7143-4535-BF09-36D36B082851}"/>
                </a:ext>
              </a:extLst>
            </p:cNvPr>
            <p:cNvSpPr txBox="1"/>
            <p:nvPr/>
          </p:nvSpPr>
          <p:spPr>
            <a:xfrm rot="16200000">
              <a:off x="8936348" y="3224828"/>
              <a:ext cx="2358744" cy="646331"/>
            </a:xfrm>
            <a:prstGeom prst="rect">
              <a:avLst/>
            </a:prstGeom>
            <a:noFill/>
          </p:spPr>
          <p:txBody>
            <a:bodyPr wrap="square" rtlCol="0">
              <a:spAutoFit/>
            </a:bodyPr>
            <a:lstStyle/>
            <a:p>
              <a:pPr algn="ctr"/>
              <a:r>
                <a:rPr lang="en-US" sz="3600" b="1" dirty="0">
                  <a:latin typeface="Tw Cen MT" panose="020B0602020104020603" pitchFamily="34" charset="0"/>
                </a:rPr>
                <a:t>Economical</a:t>
              </a:r>
            </a:p>
          </p:txBody>
        </p:sp>
        <p:pic>
          <p:nvPicPr>
            <p:cNvPr id="64" name="Picture 63">
              <a:extLst>
                <a:ext uri="{FF2B5EF4-FFF2-40B4-BE49-F238E27FC236}">
                  <a16:creationId xmlns:a16="http://schemas.microsoft.com/office/drawing/2014/main" id="{4E9D2CC3-AE8C-4CF7-AC14-0BF3748D63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385467" y="3247473"/>
              <a:ext cx="530600" cy="530600"/>
            </a:xfrm>
            <a:prstGeom prst="rect">
              <a:avLst/>
            </a:prstGeom>
          </p:spPr>
        </p:pic>
      </p:grpSp>
      <p:grpSp>
        <p:nvGrpSpPr>
          <p:cNvPr id="65" name="Group 64">
            <a:extLst>
              <a:ext uri="{FF2B5EF4-FFF2-40B4-BE49-F238E27FC236}">
                <a16:creationId xmlns:a16="http://schemas.microsoft.com/office/drawing/2014/main" id="{2704DBF9-F2DF-4744-9CBE-8384BF790E0F}"/>
              </a:ext>
            </a:extLst>
          </p:cNvPr>
          <p:cNvGrpSpPr/>
          <p:nvPr/>
        </p:nvGrpSpPr>
        <p:grpSpPr>
          <a:xfrm>
            <a:off x="-7985197" y="0"/>
            <a:ext cx="9612926" cy="6858000"/>
            <a:chOff x="491575" y="0"/>
            <a:chExt cx="9612926" cy="6858000"/>
          </a:xfrm>
        </p:grpSpPr>
        <p:sp>
          <p:nvSpPr>
            <p:cNvPr id="66" name="Rectangle 65">
              <a:extLst>
                <a:ext uri="{FF2B5EF4-FFF2-40B4-BE49-F238E27FC236}">
                  <a16:creationId xmlns:a16="http://schemas.microsoft.com/office/drawing/2014/main" id="{D409FCBC-490E-4134-BE82-9429CE5AB00A}"/>
                </a:ext>
              </a:extLst>
            </p:cNvPr>
            <p:cNvSpPr/>
            <p:nvPr/>
          </p:nvSpPr>
          <p:spPr>
            <a:xfrm>
              <a:off x="491575" y="0"/>
              <a:ext cx="957409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484E2370-4D03-4FD0-B29C-F763767296D4}"/>
                </a:ext>
              </a:extLst>
            </p:cNvPr>
            <p:cNvSpPr/>
            <p:nvPr/>
          </p:nvSpPr>
          <p:spPr>
            <a:xfrm>
              <a:off x="8897260"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CE5F8F51-D3FD-42A1-8372-1B4B1B7C336A}"/>
                </a:ext>
              </a:extLst>
            </p:cNvPr>
            <p:cNvSpPr txBox="1"/>
            <p:nvPr/>
          </p:nvSpPr>
          <p:spPr>
            <a:xfrm rot="16200000">
              <a:off x="8278213" y="3224827"/>
              <a:ext cx="3006246" cy="646331"/>
            </a:xfrm>
            <a:prstGeom prst="rect">
              <a:avLst/>
            </a:prstGeom>
            <a:noFill/>
          </p:spPr>
          <p:txBody>
            <a:bodyPr wrap="square" rtlCol="0">
              <a:spAutoFit/>
            </a:bodyPr>
            <a:lstStyle/>
            <a:p>
              <a:pPr algn="ctr"/>
              <a:r>
                <a:rPr lang="en-US" sz="3600" b="1" dirty="0">
                  <a:latin typeface="Tw Cen MT" panose="020B0602020104020603" pitchFamily="34" charset="0"/>
                </a:rPr>
                <a:t>Environmental</a:t>
              </a:r>
            </a:p>
          </p:txBody>
        </p:sp>
        <p:pic>
          <p:nvPicPr>
            <p:cNvPr id="69" name="Picture 68">
              <a:extLst>
                <a:ext uri="{FF2B5EF4-FFF2-40B4-BE49-F238E27FC236}">
                  <a16:creationId xmlns:a16="http://schemas.microsoft.com/office/drawing/2014/main" id="{05E43CA3-886C-4010-B3E2-837CCC6F51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992269" y="3247473"/>
              <a:ext cx="530600" cy="530600"/>
            </a:xfrm>
            <a:prstGeom prst="rect">
              <a:avLst/>
            </a:prstGeom>
          </p:spPr>
        </p:pic>
      </p:grpSp>
      <p:sp>
        <p:nvSpPr>
          <p:cNvPr id="70" name="Rectangle 69">
            <a:extLst>
              <a:ext uri="{FF2B5EF4-FFF2-40B4-BE49-F238E27FC236}">
                <a16:creationId xmlns:a16="http://schemas.microsoft.com/office/drawing/2014/main" id="{87E322DA-3D39-4A36-A521-33E75DDBFF71}"/>
              </a:ext>
            </a:extLst>
          </p:cNvPr>
          <p:cNvSpPr/>
          <p:nvPr/>
        </p:nvSpPr>
        <p:spPr>
          <a:xfrm>
            <a:off x="-7962177" y="-1"/>
            <a:ext cx="5781368"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831F8BD9-F71B-4D2D-8A60-61BABDC384BB}"/>
              </a:ext>
            </a:extLst>
          </p:cNvPr>
          <p:cNvGrpSpPr/>
          <p:nvPr/>
        </p:nvGrpSpPr>
        <p:grpSpPr>
          <a:xfrm>
            <a:off x="-7638543" y="-1"/>
            <a:ext cx="8692332" cy="6858000"/>
            <a:chOff x="718505" y="-1"/>
            <a:chExt cx="8692332" cy="6858000"/>
          </a:xfrm>
        </p:grpSpPr>
        <p:sp>
          <p:nvSpPr>
            <p:cNvPr id="72" name="Rectangle 71">
              <a:extLst>
                <a:ext uri="{FF2B5EF4-FFF2-40B4-BE49-F238E27FC236}">
                  <a16:creationId xmlns:a16="http://schemas.microsoft.com/office/drawing/2014/main" id="{B470067C-2D0B-4A65-B940-C052473E9422}"/>
                </a:ext>
              </a:extLst>
            </p:cNvPr>
            <p:cNvSpPr/>
            <p:nvPr/>
          </p:nvSpPr>
          <p:spPr>
            <a:xfrm>
              <a:off x="718505" y="-1"/>
              <a:ext cx="869233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66B5D93C-8112-48DA-975B-9DDD27DEADD9}"/>
                </a:ext>
              </a:extLst>
            </p:cNvPr>
            <p:cNvSpPr/>
            <p:nvPr/>
          </p:nvSpPr>
          <p:spPr>
            <a:xfrm>
              <a:off x="8242436" y="2337439"/>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6D3577A8-E9FC-43B7-B3E2-76EDDA51C160}"/>
                </a:ext>
              </a:extLst>
            </p:cNvPr>
            <p:cNvSpPr txBox="1"/>
            <p:nvPr/>
          </p:nvSpPr>
          <p:spPr>
            <a:xfrm rot="16200000">
              <a:off x="8091629" y="3189609"/>
              <a:ext cx="1992086" cy="646331"/>
            </a:xfrm>
            <a:prstGeom prst="rect">
              <a:avLst/>
            </a:prstGeom>
            <a:noFill/>
          </p:spPr>
          <p:txBody>
            <a:bodyPr wrap="square" rtlCol="0">
              <a:spAutoFit/>
            </a:bodyPr>
            <a:lstStyle/>
            <a:p>
              <a:pPr algn="ctr"/>
              <a:r>
                <a:rPr lang="en-US" sz="3600" b="1" dirty="0">
                  <a:latin typeface="Tw Cen MT" panose="020B0602020104020603" pitchFamily="34" charset="0"/>
                </a:rPr>
                <a:t>Cultural</a:t>
              </a:r>
            </a:p>
          </p:txBody>
        </p:sp>
        <p:pic>
          <p:nvPicPr>
            <p:cNvPr id="75" name="Picture 74">
              <a:extLst>
                <a:ext uri="{FF2B5EF4-FFF2-40B4-BE49-F238E27FC236}">
                  <a16:creationId xmlns:a16="http://schemas.microsoft.com/office/drawing/2014/main" id="{36FD3106-E967-44D6-AB4D-A0DA183F7C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340472" y="3247473"/>
              <a:ext cx="530600" cy="530600"/>
            </a:xfrm>
            <a:prstGeom prst="rect">
              <a:avLst/>
            </a:prstGeom>
          </p:spPr>
        </p:pic>
      </p:grpSp>
      <p:grpSp>
        <p:nvGrpSpPr>
          <p:cNvPr id="76" name="Group 75">
            <a:extLst>
              <a:ext uri="{FF2B5EF4-FFF2-40B4-BE49-F238E27FC236}">
                <a16:creationId xmlns:a16="http://schemas.microsoft.com/office/drawing/2014/main" id="{3E930874-288B-4537-8AA6-A601044D9580}"/>
              </a:ext>
            </a:extLst>
          </p:cNvPr>
          <p:cNvGrpSpPr/>
          <p:nvPr/>
        </p:nvGrpSpPr>
        <p:grpSpPr>
          <a:xfrm>
            <a:off x="-9395082" y="-1"/>
            <a:ext cx="9963747" cy="6858000"/>
            <a:chOff x="-9337032" y="-1"/>
            <a:chExt cx="9963747" cy="6858000"/>
          </a:xfrm>
        </p:grpSpPr>
        <p:sp>
          <p:nvSpPr>
            <p:cNvPr id="77" name="Rectangle 76">
              <a:extLst>
                <a:ext uri="{FF2B5EF4-FFF2-40B4-BE49-F238E27FC236}">
                  <a16:creationId xmlns:a16="http://schemas.microsoft.com/office/drawing/2014/main" id="{225CDF0F-0FD1-40B0-BD29-F7D200A3A066}"/>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A02216B9-43DC-4135-9F3E-7EFEAD2EB420}"/>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37342E0B-2429-4B98-AF6A-1DB087CBDE83}"/>
                </a:ext>
              </a:extLst>
            </p:cNvPr>
            <p:cNvSpPr txBox="1"/>
            <p:nvPr/>
          </p:nvSpPr>
          <p:spPr>
            <a:xfrm rot="16200000">
              <a:off x="-897822" y="3202829"/>
              <a:ext cx="2402744" cy="646331"/>
            </a:xfrm>
            <a:prstGeom prst="rect">
              <a:avLst/>
            </a:prstGeom>
            <a:noFill/>
          </p:spPr>
          <p:txBody>
            <a:bodyPr wrap="square" rtlCol="0">
              <a:spAutoFit/>
            </a:bodyPr>
            <a:lstStyle/>
            <a:p>
              <a:pPr algn="ctr"/>
              <a:r>
                <a:rPr lang="en-US" sz="3600" b="1" dirty="0">
                  <a:latin typeface="Tw Cen MT" panose="020B0602020104020603" pitchFamily="34" charset="0"/>
                </a:rPr>
                <a:t>Thank You</a:t>
              </a:r>
            </a:p>
          </p:txBody>
        </p:sp>
        <p:pic>
          <p:nvPicPr>
            <p:cNvPr id="80" name="Picture 79">
              <a:extLst>
                <a:ext uri="{FF2B5EF4-FFF2-40B4-BE49-F238E27FC236}">
                  <a16:creationId xmlns:a16="http://schemas.microsoft.com/office/drawing/2014/main" id="{29879508-5AD7-4FE2-AD55-8AF69ECDBE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pic>
        <p:nvPicPr>
          <p:cNvPr id="6" name="Picture 5">
            <a:extLst>
              <a:ext uri="{FF2B5EF4-FFF2-40B4-BE49-F238E27FC236}">
                <a16:creationId xmlns:a16="http://schemas.microsoft.com/office/drawing/2014/main" id="{4FF1C1F1-1C46-4E68-B2B6-036F75B087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480" y="4353116"/>
            <a:ext cx="2871978" cy="2050592"/>
          </a:xfrm>
          <a:prstGeom prst="rect">
            <a:avLst/>
          </a:prstGeom>
        </p:spPr>
      </p:pic>
      <p:pic>
        <p:nvPicPr>
          <p:cNvPr id="8" name="Picture 7">
            <a:extLst>
              <a:ext uri="{FF2B5EF4-FFF2-40B4-BE49-F238E27FC236}">
                <a16:creationId xmlns:a16="http://schemas.microsoft.com/office/drawing/2014/main" id="{23635964-E342-4E1C-BAEB-51FE489E8A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49960" y="4033090"/>
            <a:ext cx="3381756" cy="2690643"/>
          </a:xfrm>
          <a:prstGeom prst="rect">
            <a:avLst/>
          </a:prstGeom>
        </p:spPr>
      </p:pic>
      <p:pic>
        <p:nvPicPr>
          <p:cNvPr id="10" name="Picture 9">
            <a:extLst>
              <a:ext uri="{FF2B5EF4-FFF2-40B4-BE49-F238E27FC236}">
                <a16:creationId xmlns:a16="http://schemas.microsoft.com/office/drawing/2014/main" id="{D61F2843-355D-46CE-B3F4-CF9EE5790C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87498" y="413241"/>
            <a:ext cx="2763694" cy="1473970"/>
          </a:xfrm>
          <a:prstGeom prst="rect">
            <a:avLst/>
          </a:prstGeom>
        </p:spPr>
      </p:pic>
      <p:sp>
        <p:nvSpPr>
          <p:cNvPr id="36" name="Rectangle 35">
            <a:extLst>
              <a:ext uri="{FF2B5EF4-FFF2-40B4-BE49-F238E27FC236}">
                <a16:creationId xmlns:a16="http://schemas.microsoft.com/office/drawing/2014/main" id="{16FB309F-02B1-4288-8389-709069CE54A1}"/>
              </a:ext>
            </a:extLst>
          </p:cNvPr>
          <p:cNvSpPr/>
          <p:nvPr/>
        </p:nvSpPr>
        <p:spPr>
          <a:xfrm>
            <a:off x="5410212" y="6211669"/>
            <a:ext cx="4716524"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Smt</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Maniben</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M.P.Shah</a:t>
            </a:r>
            <a:r>
              <a:rPr lang="en-US" sz="1200" dirty="0">
                <a:solidFill>
                  <a:srgbClr val="000000"/>
                </a:solidFill>
                <a:latin typeface="Calibri" panose="020F0502020204030204" pitchFamily="34" charset="0"/>
              </a:rPr>
              <a:t> Women's College of Arts and Commerce/FC</a:t>
            </a:r>
            <a:endParaRPr lang="en-IN" dirty="0"/>
          </a:p>
        </p:txBody>
      </p:sp>
    </p:spTree>
    <p:extLst>
      <p:ext uri="{BB962C8B-B14F-4D97-AF65-F5344CB8AC3E}">
        <p14:creationId xmlns:p14="http://schemas.microsoft.com/office/powerpoint/2010/main" val="26244992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additive="base">
                                        <p:cTn id="7" dur="500" fill="hold"/>
                                        <p:tgtEl>
                                          <p:spTgt spid="60"/>
                                        </p:tgtEl>
                                        <p:attrNameLst>
                                          <p:attrName>ppt_x</p:attrName>
                                        </p:attrNameLst>
                                      </p:cBhvr>
                                      <p:tavLst>
                                        <p:tav tm="0">
                                          <p:val>
                                            <p:strVal val="#ppt_x"/>
                                          </p:val>
                                        </p:tav>
                                        <p:tav tm="100000">
                                          <p:val>
                                            <p:strVal val="#ppt_x"/>
                                          </p:val>
                                        </p:tav>
                                      </p:tavLst>
                                    </p:anim>
                                    <p:anim calcmode="lin" valueType="num">
                                      <p:cBhvr additive="base">
                                        <p:cTn id="8"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10781169-B7A4-446E-BD33-B9650367A7F9}"/>
              </a:ext>
            </a:extLst>
          </p:cNvPr>
          <p:cNvGrpSpPr/>
          <p:nvPr/>
        </p:nvGrpSpPr>
        <p:grpSpPr>
          <a:xfrm>
            <a:off x="-290920" y="0"/>
            <a:ext cx="12482920" cy="6858000"/>
            <a:chOff x="-290920" y="0"/>
            <a:chExt cx="12482920" cy="6858000"/>
          </a:xfrm>
        </p:grpSpPr>
        <p:sp>
          <p:nvSpPr>
            <p:cNvPr id="51" name="Rectangle 50">
              <a:extLst>
                <a:ext uri="{FF2B5EF4-FFF2-40B4-BE49-F238E27FC236}">
                  <a16:creationId xmlns:a16="http://schemas.microsoft.com/office/drawing/2014/main" id="{CED3AF08-30FC-4AFF-9C5C-99D0A7099514}"/>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99AF1FBA-9557-484A-B305-EE590A192E96}"/>
                </a:ext>
              </a:extLst>
            </p:cNvPr>
            <p:cNvSpPr/>
            <p:nvPr/>
          </p:nvSpPr>
          <p:spPr>
            <a:xfrm>
              <a:off x="11023600"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407E3AA2-679E-4924-AC1B-FE6C3A02C251}"/>
                </a:ext>
              </a:extLst>
            </p:cNvPr>
            <p:cNvSpPr txBox="1"/>
            <p:nvPr/>
          </p:nvSpPr>
          <p:spPr>
            <a:xfrm rot="16200000">
              <a:off x="10872792" y="3194734"/>
              <a:ext cx="1992086" cy="646331"/>
            </a:xfrm>
            <a:prstGeom prst="rect">
              <a:avLst/>
            </a:prstGeom>
            <a:noFill/>
          </p:spPr>
          <p:txBody>
            <a:bodyPr wrap="square" rtlCol="0">
              <a:spAutoFit/>
            </a:bodyPr>
            <a:lstStyle/>
            <a:p>
              <a:pPr algn="ctr"/>
              <a:r>
                <a:rPr lang="en-US" sz="3600" b="1" dirty="0">
                  <a:latin typeface="Tw Cen MT" panose="020B0602020104020603" pitchFamily="34" charset="0"/>
                </a:rPr>
                <a:t>Intro</a:t>
              </a:r>
            </a:p>
          </p:txBody>
        </p:sp>
        <p:pic>
          <p:nvPicPr>
            <p:cNvPr id="54" name="Picture 53">
              <a:extLst>
                <a:ext uri="{FF2B5EF4-FFF2-40B4-BE49-F238E27FC236}">
                  <a16:creationId xmlns:a16="http://schemas.microsoft.com/office/drawing/2014/main" id="{CD9846FC-755F-4A0E-BAD3-A5D51C0E1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grpSp>
        <p:nvGrpSpPr>
          <p:cNvPr id="55" name="Group 54">
            <a:extLst>
              <a:ext uri="{FF2B5EF4-FFF2-40B4-BE49-F238E27FC236}">
                <a16:creationId xmlns:a16="http://schemas.microsoft.com/office/drawing/2014/main" id="{F00A67C9-4929-4EFF-9CB6-292640CD2738}"/>
              </a:ext>
            </a:extLst>
          </p:cNvPr>
          <p:cNvGrpSpPr/>
          <p:nvPr/>
        </p:nvGrpSpPr>
        <p:grpSpPr>
          <a:xfrm>
            <a:off x="226788" y="-2"/>
            <a:ext cx="11447503" cy="6858000"/>
            <a:chOff x="213096" y="0"/>
            <a:chExt cx="11447503" cy="6858000"/>
          </a:xfrm>
        </p:grpSpPr>
        <p:sp>
          <p:nvSpPr>
            <p:cNvPr id="56" name="Rectangle 55">
              <a:extLst>
                <a:ext uri="{FF2B5EF4-FFF2-40B4-BE49-F238E27FC236}">
                  <a16:creationId xmlns:a16="http://schemas.microsoft.com/office/drawing/2014/main" id="{3E8CDB02-4760-4298-BC44-93A18EB02F13}"/>
                </a:ext>
              </a:extLst>
            </p:cNvPr>
            <p:cNvSpPr/>
            <p:nvPr/>
          </p:nvSpPr>
          <p:spPr>
            <a:xfrm>
              <a:off x="213096" y="0"/>
              <a:ext cx="1144750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56">
              <a:extLst>
                <a:ext uri="{FF2B5EF4-FFF2-40B4-BE49-F238E27FC236}">
                  <a16:creationId xmlns:a16="http://schemas.microsoft.com/office/drawing/2014/main" id="{57C0FD50-5E69-463E-A01B-65E9D864A386}"/>
                </a:ext>
              </a:extLst>
            </p:cNvPr>
            <p:cNvSpPr/>
            <p:nvPr/>
          </p:nvSpPr>
          <p:spPr>
            <a:xfrm>
              <a:off x="10492197"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2CD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04CBFB1D-37FD-419F-B98C-860BF5217905}"/>
                </a:ext>
              </a:extLst>
            </p:cNvPr>
            <p:cNvSpPr txBox="1"/>
            <p:nvPr/>
          </p:nvSpPr>
          <p:spPr>
            <a:xfrm rot="16200000">
              <a:off x="10341391" y="3105834"/>
              <a:ext cx="1992086" cy="646331"/>
            </a:xfrm>
            <a:prstGeom prst="rect">
              <a:avLst/>
            </a:prstGeom>
            <a:noFill/>
          </p:spPr>
          <p:txBody>
            <a:bodyPr wrap="square" rtlCol="0">
              <a:spAutoFit/>
            </a:bodyPr>
            <a:lstStyle/>
            <a:p>
              <a:pPr algn="ctr"/>
              <a:r>
                <a:rPr lang="en-US" sz="3600" b="1" dirty="0">
                  <a:latin typeface="Tw Cen MT" panose="020B0602020104020603" pitchFamily="34" charset="0"/>
                </a:rPr>
                <a:t>Demerits</a:t>
              </a:r>
            </a:p>
          </p:txBody>
        </p:sp>
        <p:pic>
          <p:nvPicPr>
            <p:cNvPr id="59" name="Picture 58">
              <a:extLst>
                <a:ext uri="{FF2B5EF4-FFF2-40B4-BE49-F238E27FC236}">
                  <a16:creationId xmlns:a16="http://schemas.microsoft.com/office/drawing/2014/main" id="{60B383F7-52C5-4FB7-AEC3-35A48D7354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00933" y="3247473"/>
              <a:ext cx="530600" cy="530600"/>
            </a:xfrm>
            <a:prstGeom prst="rect">
              <a:avLst/>
            </a:prstGeom>
          </p:spPr>
        </p:pic>
      </p:grpSp>
      <p:grpSp>
        <p:nvGrpSpPr>
          <p:cNvPr id="60" name="Group 59">
            <a:extLst>
              <a:ext uri="{FF2B5EF4-FFF2-40B4-BE49-F238E27FC236}">
                <a16:creationId xmlns:a16="http://schemas.microsoft.com/office/drawing/2014/main" id="{6F7667A6-1C16-4F0A-A162-61BD16E6BE6B}"/>
              </a:ext>
            </a:extLst>
          </p:cNvPr>
          <p:cNvGrpSpPr/>
          <p:nvPr/>
        </p:nvGrpSpPr>
        <p:grpSpPr>
          <a:xfrm>
            <a:off x="1184133" y="0"/>
            <a:ext cx="9961092" cy="6858000"/>
            <a:chOff x="491575" y="0"/>
            <a:chExt cx="9961092" cy="6858000"/>
          </a:xfrm>
        </p:grpSpPr>
        <p:sp>
          <p:nvSpPr>
            <p:cNvPr id="61" name="Rectangle 60">
              <a:extLst>
                <a:ext uri="{FF2B5EF4-FFF2-40B4-BE49-F238E27FC236}">
                  <a16:creationId xmlns:a16="http://schemas.microsoft.com/office/drawing/2014/main" id="{0E8C29A9-4AAB-442C-A7A4-40DCCE0A9694}"/>
                </a:ext>
              </a:extLst>
            </p:cNvPr>
            <p:cNvSpPr/>
            <p:nvPr/>
          </p:nvSpPr>
          <p:spPr>
            <a:xfrm>
              <a:off x="491575" y="0"/>
              <a:ext cx="9961092"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520FE7-5699-4290-9C3C-51E0C60ECC6B}"/>
                </a:ext>
              </a:extLst>
            </p:cNvPr>
            <p:cNvSpPr/>
            <p:nvPr/>
          </p:nvSpPr>
          <p:spPr>
            <a:xfrm>
              <a:off x="9284267"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C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AFD50D6F-822B-4109-8B0C-BA004A0B7145}"/>
                </a:ext>
              </a:extLst>
            </p:cNvPr>
            <p:cNvSpPr txBox="1"/>
            <p:nvPr/>
          </p:nvSpPr>
          <p:spPr>
            <a:xfrm rot="16200000">
              <a:off x="9117129" y="3189611"/>
              <a:ext cx="1992086" cy="646331"/>
            </a:xfrm>
            <a:prstGeom prst="rect">
              <a:avLst/>
            </a:prstGeom>
            <a:noFill/>
          </p:spPr>
          <p:txBody>
            <a:bodyPr wrap="square" rtlCol="0">
              <a:spAutoFit/>
            </a:bodyPr>
            <a:lstStyle/>
            <a:p>
              <a:pPr algn="ctr"/>
              <a:r>
                <a:rPr lang="en-US" sz="3600" b="1" dirty="0">
                  <a:latin typeface="Tw Cen MT" panose="020B0602020104020603" pitchFamily="34" charset="0"/>
                </a:rPr>
                <a:t>Economic</a:t>
              </a:r>
            </a:p>
          </p:txBody>
        </p:sp>
        <p:pic>
          <p:nvPicPr>
            <p:cNvPr id="64" name="Picture 63">
              <a:extLst>
                <a:ext uri="{FF2B5EF4-FFF2-40B4-BE49-F238E27FC236}">
                  <a16:creationId xmlns:a16="http://schemas.microsoft.com/office/drawing/2014/main" id="{0376C61F-147B-441E-B32E-45D5BC1B6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385467" y="3247473"/>
              <a:ext cx="530600" cy="530600"/>
            </a:xfrm>
            <a:prstGeom prst="rect">
              <a:avLst/>
            </a:prstGeom>
          </p:spPr>
        </p:pic>
      </p:grpSp>
      <p:sp>
        <p:nvSpPr>
          <p:cNvPr id="70" name="Rectangle 69">
            <a:extLst>
              <a:ext uri="{FF2B5EF4-FFF2-40B4-BE49-F238E27FC236}">
                <a16:creationId xmlns:a16="http://schemas.microsoft.com/office/drawing/2014/main" id="{990CE96C-B0E8-49CB-B717-EBFFECB66027}"/>
              </a:ext>
            </a:extLst>
          </p:cNvPr>
          <p:cNvSpPr/>
          <p:nvPr/>
        </p:nvSpPr>
        <p:spPr>
          <a:xfrm>
            <a:off x="-7962177" y="-1"/>
            <a:ext cx="5781368"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4E70D3F9-D583-4ACD-8480-0F4A65ED3C83}"/>
              </a:ext>
            </a:extLst>
          </p:cNvPr>
          <p:cNvGrpSpPr/>
          <p:nvPr/>
        </p:nvGrpSpPr>
        <p:grpSpPr>
          <a:xfrm>
            <a:off x="1049062" y="0"/>
            <a:ext cx="9608941" cy="6858000"/>
            <a:chOff x="491575" y="0"/>
            <a:chExt cx="9608941" cy="6858000"/>
          </a:xfrm>
        </p:grpSpPr>
        <p:sp>
          <p:nvSpPr>
            <p:cNvPr id="96" name="Rectangle 95">
              <a:extLst>
                <a:ext uri="{FF2B5EF4-FFF2-40B4-BE49-F238E27FC236}">
                  <a16:creationId xmlns:a16="http://schemas.microsoft.com/office/drawing/2014/main" id="{321108FC-08B5-45CC-AB47-1104119B25FD}"/>
                </a:ext>
              </a:extLst>
            </p:cNvPr>
            <p:cNvSpPr/>
            <p:nvPr/>
          </p:nvSpPr>
          <p:spPr>
            <a:xfrm>
              <a:off x="491575" y="0"/>
              <a:ext cx="957409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en-US" dirty="0">
                  <a:solidFill>
                    <a:schemeClr val="tx1"/>
                  </a:solidFill>
                </a:rPr>
                <a:t>Spread of diseases from one country to another country.</a:t>
              </a:r>
            </a:p>
            <a:p>
              <a:pPr marL="285750" indent="-285750" algn="ctr">
                <a:buFont typeface="Arial" panose="020B0604020202020204" pitchFamily="34" charset="0"/>
                <a:buChar char="•"/>
              </a:pPr>
              <a:r>
                <a:rPr lang="en-US" dirty="0">
                  <a:solidFill>
                    <a:schemeClr val="tx1"/>
                  </a:solidFill>
                </a:rPr>
                <a:t>Forests have been cut, environmental degradation.</a:t>
              </a:r>
            </a:p>
          </p:txBody>
        </p:sp>
        <p:sp>
          <p:nvSpPr>
            <p:cNvPr id="97" name="Freeform: Shape 96">
              <a:extLst>
                <a:ext uri="{FF2B5EF4-FFF2-40B4-BE49-F238E27FC236}">
                  <a16:creationId xmlns:a16="http://schemas.microsoft.com/office/drawing/2014/main" id="{96A47C8C-7F88-484E-817B-572BEDC2BC69}"/>
                </a:ext>
              </a:extLst>
            </p:cNvPr>
            <p:cNvSpPr/>
            <p:nvPr/>
          </p:nvSpPr>
          <p:spPr>
            <a:xfrm>
              <a:off x="8897260"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en-US" dirty="0"/>
            </a:p>
          </p:txBody>
        </p:sp>
        <p:sp>
          <p:nvSpPr>
            <p:cNvPr id="98" name="TextBox 97">
              <a:extLst>
                <a:ext uri="{FF2B5EF4-FFF2-40B4-BE49-F238E27FC236}">
                  <a16:creationId xmlns:a16="http://schemas.microsoft.com/office/drawing/2014/main" id="{E3DB5570-AC77-4396-9748-4183DF7C8396}"/>
                </a:ext>
              </a:extLst>
            </p:cNvPr>
            <p:cNvSpPr txBox="1"/>
            <p:nvPr/>
          </p:nvSpPr>
          <p:spPr>
            <a:xfrm rot="16200000">
              <a:off x="8253319" y="3219812"/>
              <a:ext cx="3048063" cy="646331"/>
            </a:xfrm>
            <a:prstGeom prst="rect">
              <a:avLst/>
            </a:prstGeom>
            <a:noFill/>
          </p:spPr>
          <p:txBody>
            <a:bodyPr wrap="square" rtlCol="0">
              <a:spAutoFit/>
            </a:bodyPr>
            <a:lstStyle/>
            <a:p>
              <a:pPr algn="ctr"/>
              <a:r>
                <a:rPr lang="en-US" sz="3600" b="1" dirty="0">
                  <a:latin typeface="Tw Cen MT" panose="020B0602020104020603" pitchFamily="34" charset="0"/>
                </a:rPr>
                <a:t>Environmental</a:t>
              </a:r>
            </a:p>
          </p:txBody>
        </p:sp>
        <p:pic>
          <p:nvPicPr>
            <p:cNvPr id="99" name="Picture 98">
              <a:extLst>
                <a:ext uri="{FF2B5EF4-FFF2-40B4-BE49-F238E27FC236}">
                  <a16:creationId xmlns:a16="http://schemas.microsoft.com/office/drawing/2014/main" id="{F6ED4041-CDD9-443D-802E-47D4387906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992269" y="3247473"/>
              <a:ext cx="530600" cy="530600"/>
            </a:xfrm>
            <a:prstGeom prst="rect">
              <a:avLst/>
            </a:prstGeom>
          </p:spPr>
        </p:pic>
      </p:grpSp>
      <p:grpSp>
        <p:nvGrpSpPr>
          <p:cNvPr id="71" name="Group 70">
            <a:extLst>
              <a:ext uri="{FF2B5EF4-FFF2-40B4-BE49-F238E27FC236}">
                <a16:creationId xmlns:a16="http://schemas.microsoft.com/office/drawing/2014/main" id="{E7044FAB-DB4A-4E59-B111-8CA4168E7FA4}"/>
              </a:ext>
            </a:extLst>
          </p:cNvPr>
          <p:cNvGrpSpPr/>
          <p:nvPr/>
        </p:nvGrpSpPr>
        <p:grpSpPr>
          <a:xfrm>
            <a:off x="-7638543" y="-1"/>
            <a:ext cx="8692332" cy="6858000"/>
            <a:chOff x="718505" y="-1"/>
            <a:chExt cx="8692332" cy="6858000"/>
          </a:xfrm>
        </p:grpSpPr>
        <p:sp>
          <p:nvSpPr>
            <p:cNvPr id="72" name="Rectangle 71">
              <a:extLst>
                <a:ext uri="{FF2B5EF4-FFF2-40B4-BE49-F238E27FC236}">
                  <a16:creationId xmlns:a16="http://schemas.microsoft.com/office/drawing/2014/main" id="{824F072A-08CC-4CC6-B5EF-C1833A244FA3}"/>
                </a:ext>
              </a:extLst>
            </p:cNvPr>
            <p:cNvSpPr/>
            <p:nvPr/>
          </p:nvSpPr>
          <p:spPr>
            <a:xfrm>
              <a:off x="718505" y="-1"/>
              <a:ext cx="869233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3C6C4A9-8B6A-429B-980E-26CD0C3A573E}"/>
                </a:ext>
              </a:extLst>
            </p:cNvPr>
            <p:cNvSpPr/>
            <p:nvPr/>
          </p:nvSpPr>
          <p:spPr>
            <a:xfrm>
              <a:off x="8242436" y="2337439"/>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858AC381-BFD1-4A89-AE49-8ADC853A6849}"/>
                </a:ext>
              </a:extLst>
            </p:cNvPr>
            <p:cNvSpPr txBox="1"/>
            <p:nvPr/>
          </p:nvSpPr>
          <p:spPr>
            <a:xfrm rot="16200000">
              <a:off x="8091629" y="3189609"/>
              <a:ext cx="1992086" cy="646331"/>
            </a:xfrm>
            <a:prstGeom prst="rect">
              <a:avLst/>
            </a:prstGeom>
            <a:noFill/>
          </p:spPr>
          <p:txBody>
            <a:bodyPr wrap="square" rtlCol="0">
              <a:spAutoFit/>
            </a:bodyPr>
            <a:lstStyle/>
            <a:p>
              <a:pPr algn="ctr"/>
              <a:r>
                <a:rPr lang="en-US" sz="3600" b="1" dirty="0">
                  <a:latin typeface="Tw Cen MT" panose="020B0602020104020603" pitchFamily="34" charset="0"/>
                </a:rPr>
                <a:t>Cultural</a:t>
              </a:r>
            </a:p>
          </p:txBody>
        </p:sp>
        <p:pic>
          <p:nvPicPr>
            <p:cNvPr id="75" name="Picture 74">
              <a:extLst>
                <a:ext uri="{FF2B5EF4-FFF2-40B4-BE49-F238E27FC236}">
                  <a16:creationId xmlns:a16="http://schemas.microsoft.com/office/drawing/2014/main" id="{9DF2E944-82FA-495B-8A5C-9BDE26355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340472" y="3247473"/>
              <a:ext cx="530600" cy="530600"/>
            </a:xfrm>
            <a:prstGeom prst="rect">
              <a:avLst/>
            </a:prstGeom>
          </p:spPr>
        </p:pic>
      </p:grpSp>
      <p:grpSp>
        <p:nvGrpSpPr>
          <p:cNvPr id="76" name="Group 75">
            <a:extLst>
              <a:ext uri="{FF2B5EF4-FFF2-40B4-BE49-F238E27FC236}">
                <a16:creationId xmlns:a16="http://schemas.microsoft.com/office/drawing/2014/main" id="{60E31D48-090A-4A9C-AF5C-4B0C49C47C7D}"/>
              </a:ext>
            </a:extLst>
          </p:cNvPr>
          <p:cNvGrpSpPr/>
          <p:nvPr/>
        </p:nvGrpSpPr>
        <p:grpSpPr>
          <a:xfrm>
            <a:off x="-9395082" y="-1"/>
            <a:ext cx="9927504" cy="6858000"/>
            <a:chOff x="-9337032" y="-1"/>
            <a:chExt cx="9927504" cy="6858000"/>
          </a:xfrm>
        </p:grpSpPr>
        <p:sp>
          <p:nvSpPr>
            <p:cNvPr id="77" name="Rectangle 76">
              <a:extLst>
                <a:ext uri="{FF2B5EF4-FFF2-40B4-BE49-F238E27FC236}">
                  <a16:creationId xmlns:a16="http://schemas.microsoft.com/office/drawing/2014/main" id="{3A79A714-CB74-4EFD-9BC1-A7F2F993842A}"/>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B006C60A-833A-41C2-A553-8132E7B3A7DB}"/>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95AECC6C-A520-4756-9163-08D14835D791}"/>
                </a:ext>
              </a:extLst>
            </p:cNvPr>
            <p:cNvSpPr txBox="1"/>
            <p:nvPr/>
          </p:nvSpPr>
          <p:spPr>
            <a:xfrm rot="16200000">
              <a:off x="-1210897" y="3187478"/>
              <a:ext cx="2916287" cy="646331"/>
            </a:xfrm>
            <a:prstGeom prst="rect">
              <a:avLst/>
            </a:prstGeom>
            <a:noFill/>
          </p:spPr>
          <p:txBody>
            <a:bodyPr wrap="square" rtlCol="0">
              <a:spAutoFit/>
            </a:bodyPr>
            <a:lstStyle/>
            <a:p>
              <a:pPr algn="ctr"/>
              <a:r>
                <a:rPr lang="en-US" sz="3600" b="1" dirty="0">
                  <a:latin typeface="Tw Cen MT" panose="020B0602020104020603" pitchFamily="34" charset="0"/>
                </a:rPr>
                <a:t>Thank You</a:t>
              </a:r>
            </a:p>
          </p:txBody>
        </p:sp>
        <p:pic>
          <p:nvPicPr>
            <p:cNvPr id="80" name="Picture 79">
              <a:extLst>
                <a:ext uri="{FF2B5EF4-FFF2-40B4-BE49-F238E27FC236}">
                  <a16:creationId xmlns:a16="http://schemas.microsoft.com/office/drawing/2014/main" id="{0F8A56B9-A504-4035-8439-53ED4617B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pic>
        <p:nvPicPr>
          <p:cNvPr id="3" name="Picture 2">
            <a:extLst>
              <a:ext uri="{FF2B5EF4-FFF2-40B4-BE49-F238E27FC236}">
                <a16:creationId xmlns:a16="http://schemas.microsoft.com/office/drawing/2014/main" id="{59E9EB81-2904-458C-A560-B42B44BF6B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2330" y="4360027"/>
            <a:ext cx="2557428" cy="1918071"/>
          </a:xfrm>
          <a:prstGeom prst="rect">
            <a:avLst/>
          </a:prstGeom>
        </p:spPr>
      </p:pic>
      <p:pic>
        <p:nvPicPr>
          <p:cNvPr id="5" name="Picture 4">
            <a:extLst>
              <a:ext uri="{FF2B5EF4-FFF2-40B4-BE49-F238E27FC236}">
                <a16:creationId xmlns:a16="http://schemas.microsoft.com/office/drawing/2014/main" id="{48032BAD-4610-42B7-9DAD-39E8578415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5145" y="4198469"/>
            <a:ext cx="4159257" cy="2079629"/>
          </a:xfrm>
          <a:prstGeom prst="rect">
            <a:avLst/>
          </a:prstGeom>
        </p:spPr>
      </p:pic>
      <p:pic>
        <p:nvPicPr>
          <p:cNvPr id="7" name="Picture 6">
            <a:extLst>
              <a:ext uri="{FF2B5EF4-FFF2-40B4-BE49-F238E27FC236}">
                <a16:creationId xmlns:a16="http://schemas.microsoft.com/office/drawing/2014/main" id="{6140C537-56EC-4909-B2C6-D83B4EBE50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78353" y="173581"/>
            <a:ext cx="5386552" cy="2343150"/>
          </a:xfrm>
          <a:prstGeom prst="rect">
            <a:avLst/>
          </a:prstGeom>
        </p:spPr>
      </p:pic>
      <p:sp>
        <p:nvSpPr>
          <p:cNvPr id="36" name="Rectangle 35">
            <a:extLst>
              <a:ext uri="{FF2B5EF4-FFF2-40B4-BE49-F238E27FC236}">
                <a16:creationId xmlns:a16="http://schemas.microsoft.com/office/drawing/2014/main" id="{315D0860-A8FC-40B1-85BF-4A585B6A3945}"/>
              </a:ext>
            </a:extLst>
          </p:cNvPr>
          <p:cNvSpPr/>
          <p:nvPr/>
        </p:nvSpPr>
        <p:spPr>
          <a:xfrm>
            <a:off x="5410212" y="6211669"/>
            <a:ext cx="4716524"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Smt</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Maniben</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M.P.Shah</a:t>
            </a:r>
            <a:r>
              <a:rPr lang="en-US" sz="1200" dirty="0">
                <a:solidFill>
                  <a:srgbClr val="000000"/>
                </a:solidFill>
                <a:latin typeface="Calibri" panose="020F0502020204030204" pitchFamily="34" charset="0"/>
              </a:rPr>
              <a:t> Women's College of Arts and Commerce/FC</a:t>
            </a:r>
            <a:endParaRPr lang="en-IN" dirty="0"/>
          </a:p>
        </p:txBody>
      </p:sp>
    </p:spTree>
    <p:extLst>
      <p:ext uri="{BB962C8B-B14F-4D97-AF65-F5344CB8AC3E}">
        <p14:creationId xmlns:p14="http://schemas.microsoft.com/office/powerpoint/2010/main" val="3965200575"/>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 calcmode="lin" valueType="num">
                                      <p:cBhvr additive="base">
                                        <p:cTn id="7" dur="500" fill="hold"/>
                                        <p:tgtEl>
                                          <p:spTgt spid="95"/>
                                        </p:tgtEl>
                                        <p:attrNameLst>
                                          <p:attrName>ppt_x</p:attrName>
                                        </p:attrNameLst>
                                      </p:cBhvr>
                                      <p:tavLst>
                                        <p:tav tm="0">
                                          <p:val>
                                            <p:strVal val="#ppt_x"/>
                                          </p:val>
                                        </p:tav>
                                        <p:tav tm="100000">
                                          <p:val>
                                            <p:strVal val="#ppt_x"/>
                                          </p:val>
                                        </p:tav>
                                      </p:tavLst>
                                    </p:anim>
                                    <p:anim calcmode="lin" valueType="num">
                                      <p:cBhvr additive="base">
                                        <p:cTn id="8"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10781169-B7A4-446E-BD33-B9650367A7F9}"/>
              </a:ext>
            </a:extLst>
          </p:cNvPr>
          <p:cNvGrpSpPr/>
          <p:nvPr/>
        </p:nvGrpSpPr>
        <p:grpSpPr>
          <a:xfrm>
            <a:off x="-290920" y="0"/>
            <a:ext cx="12482920" cy="6858000"/>
            <a:chOff x="-290920" y="0"/>
            <a:chExt cx="12482920" cy="6858000"/>
          </a:xfrm>
        </p:grpSpPr>
        <p:sp>
          <p:nvSpPr>
            <p:cNvPr id="51" name="Rectangle 50">
              <a:extLst>
                <a:ext uri="{FF2B5EF4-FFF2-40B4-BE49-F238E27FC236}">
                  <a16:creationId xmlns:a16="http://schemas.microsoft.com/office/drawing/2014/main" id="{CED3AF08-30FC-4AFF-9C5C-99D0A7099514}"/>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99AF1FBA-9557-484A-B305-EE590A192E96}"/>
                </a:ext>
              </a:extLst>
            </p:cNvPr>
            <p:cNvSpPr/>
            <p:nvPr/>
          </p:nvSpPr>
          <p:spPr>
            <a:xfrm>
              <a:off x="11023600"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407E3AA2-679E-4924-AC1B-FE6C3A02C251}"/>
                </a:ext>
              </a:extLst>
            </p:cNvPr>
            <p:cNvSpPr txBox="1"/>
            <p:nvPr/>
          </p:nvSpPr>
          <p:spPr>
            <a:xfrm rot="16200000">
              <a:off x="10872792" y="3194734"/>
              <a:ext cx="1992086" cy="646331"/>
            </a:xfrm>
            <a:prstGeom prst="rect">
              <a:avLst/>
            </a:prstGeom>
            <a:noFill/>
          </p:spPr>
          <p:txBody>
            <a:bodyPr wrap="square" rtlCol="0">
              <a:spAutoFit/>
            </a:bodyPr>
            <a:lstStyle/>
            <a:p>
              <a:pPr algn="ctr"/>
              <a:r>
                <a:rPr lang="en-US" sz="3600" b="1" dirty="0">
                  <a:latin typeface="Tw Cen MT" panose="020B0602020104020603" pitchFamily="34" charset="0"/>
                </a:rPr>
                <a:t>Intro</a:t>
              </a:r>
            </a:p>
          </p:txBody>
        </p:sp>
        <p:pic>
          <p:nvPicPr>
            <p:cNvPr id="54" name="Picture 53">
              <a:extLst>
                <a:ext uri="{FF2B5EF4-FFF2-40B4-BE49-F238E27FC236}">
                  <a16:creationId xmlns:a16="http://schemas.microsoft.com/office/drawing/2014/main" id="{CD9846FC-755F-4A0E-BAD3-A5D51C0E1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grpSp>
        <p:nvGrpSpPr>
          <p:cNvPr id="55" name="Group 54">
            <a:extLst>
              <a:ext uri="{FF2B5EF4-FFF2-40B4-BE49-F238E27FC236}">
                <a16:creationId xmlns:a16="http://schemas.microsoft.com/office/drawing/2014/main" id="{F00A67C9-4929-4EFF-9CB6-292640CD2738}"/>
              </a:ext>
            </a:extLst>
          </p:cNvPr>
          <p:cNvGrpSpPr/>
          <p:nvPr/>
        </p:nvGrpSpPr>
        <p:grpSpPr>
          <a:xfrm>
            <a:off x="226788" y="-2"/>
            <a:ext cx="11447503" cy="6858000"/>
            <a:chOff x="213096" y="0"/>
            <a:chExt cx="11447503" cy="6858000"/>
          </a:xfrm>
        </p:grpSpPr>
        <p:sp>
          <p:nvSpPr>
            <p:cNvPr id="56" name="Rectangle 55">
              <a:extLst>
                <a:ext uri="{FF2B5EF4-FFF2-40B4-BE49-F238E27FC236}">
                  <a16:creationId xmlns:a16="http://schemas.microsoft.com/office/drawing/2014/main" id="{3E8CDB02-4760-4298-BC44-93A18EB02F13}"/>
                </a:ext>
              </a:extLst>
            </p:cNvPr>
            <p:cNvSpPr/>
            <p:nvPr/>
          </p:nvSpPr>
          <p:spPr>
            <a:xfrm>
              <a:off x="213096" y="0"/>
              <a:ext cx="1144750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56">
              <a:extLst>
                <a:ext uri="{FF2B5EF4-FFF2-40B4-BE49-F238E27FC236}">
                  <a16:creationId xmlns:a16="http://schemas.microsoft.com/office/drawing/2014/main" id="{57C0FD50-5E69-463E-A01B-65E9D864A386}"/>
                </a:ext>
              </a:extLst>
            </p:cNvPr>
            <p:cNvSpPr/>
            <p:nvPr/>
          </p:nvSpPr>
          <p:spPr>
            <a:xfrm>
              <a:off x="10492197"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2CD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04CBFB1D-37FD-419F-B98C-860BF5217905}"/>
                </a:ext>
              </a:extLst>
            </p:cNvPr>
            <p:cNvSpPr txBox="1"/>
            <p:nvPr/>
          </p:nvSpPr>
          <p:spPr>
            <a:xfrm rot="16200000">
              <a:off x="10341391" y="3105834"/>
              <a:ext cx="1992086" cy="646331"/>
            </a:xfrm>
            <a:prstGeom prst="rect">
              <a:avLst/>
            </a:prstGeom>
            <a:noFill/>
          </p:spPr>
          <p:txBody>
            <a:bodyPr wrap="square" rtlCol="0">
              <a:spAutoFit/>
            </a:bodyPr>
            <a:lstStyle/>
            <a:p>
              <a:pPr algn="ctr"/>
              <a:r>
                <a:rPr lang="en-US" sz="3600" b="1" dirty="0" err="1">
                  <a:latin typeface="Tw Cen MT" panose="020B0602020104020603" pitchFamily="34" charset="0"/>
                </a:rPr>
                <a:t>Demertis</a:t>
              </a:r>
              <a:endParaRPr lang="en-US" sz="3600" b="1" dirty="0">
                <a:latin typeface="Tw Cen MT" panose="020B0602020104020603" pitchFamily="34" charset="0"/>
              </a:endParaRPr>
            </a:p>
          </p:txBody>
        </p:sp>
        <p:pic>
          <p:nvPicPr>
            <p:cNvPr id="59" name="Picture 58">
              <a:extLst>
                <a:ext uri="{FF2B5EF4-FFF2-40B4-BE49-F238E27FC236}">
                  <a16:creationId xmlns:a16="http://schemas.microsoft.com/office/drawing/2014/main" id="{60B383F7-52C5-4FB7-AEC3-35A48D7354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00933" y="3247473"/>
              <a:ext cx="530600" cy="530600"/>
            </a:xfrm>
            <a:prstGeom prst="rect">
              <a:avLst/>
            </a:prstGeom>
          </p:spPr>
        </p:pic>
      </p:grpSp>
      <p:grpSp>
        <p:nvGrpSpPr>
          <p:cNvPr id="60" name="Group 59">
            <a:extLst>
              <a:ext uri="{FF2B5EF4-FFF2-40B4-BE49-F238E27FC236}">
                <a16:creationId xmlns:a16="http://schemas.microsoft.com/office/drawing/2014/main" id="{6F7667A6-1C16-4F0A-A162-61BD16E6BE6B}"/>
              </a:ext>
            </a:extLst>
          </p:cNvPr>
          <p:cNvGrpSpPr/>
          <p:nvPr/>
        </p:nvGrpSpPr>
        <p:grpSpPr>
          <a:xfrm>
            <a:off x="1184133" y="0"/>
            <a:ext cx="9989869" cy="6858000"/>
            <a:chOff x="491575" y="0"/>
            <a:chExt cx="9989869" cy="6858000"/>
          </a:xfrm>
        </p:grpSpPr>
        <p:sp>
          <p:nvSpPr>
            <p:cNvPr id="61" name="Rectangle 60">
              <a:extLst>
                <a:ext uri="{FF2B5EF4-FFF2-40B4-BE49-F238E27FC236}">
                  <a16:creationId xmlns:a16="http://schemas.microsoft.com/office/drawing/2014/main" id="{0E8C29A9-4AAB-442C-A7A4-40DCCE0A9694}"/>
                </a:ext>
              </a:extLst>
            </p:cNvPr>
            <p:cNvSpPr/>
            <p:nvPr/>
          </p:nvSpPr>
          <p:spPr>
            <a:xfrm>
              <a:off x="491575" y="0"/>
              <a:ext cx="9961092"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520FE7-5699-4290-9C3C-51E0C60ECC6B}"/>
                </a:ext>
              </a:extLst>
            </p:cNvPr>
            <p:cNvSpPr/>
            <p:nvPr/>
          </p:nvSpPr>
          <p:spPr>
            <a:xfrm>
              <a:off x="9284267"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C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AFD50D6F-822B-4109-8B0C-BA004A0B7145}"/>
                </a:ext>
              </a:extLst>
            </p:cNvPr>
            <p:cNvSpPr txBox="1"/>
            <p:nvPr/>
          </p:nvSpPr>
          <p:spPr>
            <a:xfrm rot="16200000">
              <a:off x="8815178" y="3203318"/>
              <a:ext cx="2686202" cy="646331"/>
            </a:xfrm>
            <a:prstGeom prst="rect">
              <a:avLst/>
            </a:prstGeom>
            <a:noFill/>
          </p:spPr>
          <p:txBody>
            <a:bodyPr wrap="square" rtlCol="0">
              <a:spAutoFit/>
            </a:bodyPr>
            <a:lstStyle/>
            <a:p>
              <a:pPr algn="ctr"/>
              <a:r>
                <a:rPr lang="en-US" sz="3600" b="1" dirty="0">
                  <a:latin typeface="Tw Cen MT" panose="020B0602020104020603" pitchFamily="34" charset="0"/>
                </a:rPr>
                <a:t>Economical</a:t>
              </a:r>
            </a:p>
          </p:txBody>
        </p:sp>
        <p:pic>
          <p:nvPicPr>
            <p:cNvPr id="64" name="Picture 63">
              <a:extLst>
                <a:ext uri="{FF2B5EF4-FFF2-40B4-BE49-F238E27FC236}">
                  <a16:creationId xmlns:a16="http://schemas.microsoft.com/office/drawing/2014/main" id="{0376C61F-147B-441E-B32E-45D5BC1B6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385467" y="3247473"/>
              <a:ext cx="530600" cy="530600"/>
            </a:xfrm>
            <a:prstGeom prst="rect">
              <a:avLst/>
            </a:prstGeom>
          </p:spPr>
        </p:pic>
      </p:grpSp>
      <p:sp>
        <p:nvSpPr>
          <p:cNvPr id="70" name="Rectangle 69">
            <a:extLst>
              <a:ext uri="{FF2B5EF4-FFF2-40B4-BE49-F238E27FC236}">
                <a16:creationId xmlns:a16="http://schemas.microsoft.com/office/drawing/2014/main" id="{990CE96C-B0E8-49CB-B717-EBFFECB66027}"/>
              </a:ext>
            </a:extLst>
          </p:cNvPr>
          <p:cNvSpPr/>
          <p:nvPr/>
        </p:nvSpPr>
        <p:spPr>
          <a:xfrm>
            <a:off x="-7962177" y="-1"/>
            <a:ext cx="5781368"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4E70D3F9-D583-4ACD-8480-0F4A65ED3C83}"/>
              </a:ext>
            </a:extLst>
          </p:cNvPr>
          <p:cNvGrpSpPr/>
          <p:nvPr/>
        </p:nvGrpSpPr>
        <p:grpSpPr>
          <a:xfrm>
            <a:off x="1049062" y="0"/>
            <a:ext cx="9613313" cy="6858000"/>
            <a:chOff x="491575" y="0"/>
            <a:chExt cx="9613313" cy="6858000"/>
          </a:xfrm>
        </p:grpSpPr>
        <p:sp>
          <p:nvSpPr>
            <p:cNvPr id="96" name="Rectangle 95">
              <a:extLst>
                <a:ext uri="{FF2B5EF4-FFF2-40B4-BE49-F238E27FC236}">
                  <a16:creationId xmlns:a16="http://schemas.microsoft.com/office/drawing/2014/main" id="{321108FC-08B5-45CC-AB47-1104119B25FD}"/>
                </a:ext>
              </a:extLst>
            </p:cNvPr>
            <p:cNvSpPr/>
            <p:nvPr/>
          </p:nvSpPr>
          <p:spPr>
            <a:xfrm>
              <a:off x="491575" y="0"/>
              <a:ext cx="957409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96A47C8C-7F88-484E-817B-572BEDC2BC69}"/>
                </a:ext>
              </a:extLst>
            </p:cNvPr>
            <p:cNvSpPr/>
            <p:nvPr/>
          </p:nvSpPr>
          <p:spPr>
            <a:xfrm>
              <a:off x="8897260"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TextBox 97">
              <a:extLst>
                <a:ext uri="{FF2B5EF4-FFF2-40B4-BE49-F238E27FC236}">
                  <a16:creationId xmlns:a16="http://schemas.microsoft.com/office/drawing/2014/main" id="{E3DB5570-AC77-4396-9748-4183DF7C8396}"/>
                </a:ext>
              </a:extLst>
            </p:cNvPr>
            <p:cNvSpPr txBox="1"/>
            <p:nvPr/>
          </p:nvSpPr>
          <p:spPr>
            <a:xfrm rot="16200000">
              <a:off x="8255741" y="3105831"/>
              <a:ext cx="3051963" cy="646331"/>
            </a:xfrm>
            <a:prstGeom prst="rect">
              <a:avLst/>
            </a:prstGeom>
            <a:noFill/>
          </p:spPr>
          <p:txBody>
            <a:bodyPr wrap="square" rtlCol="0">
              <a:spAutoFit/>
            </a:bodyPr>
            <a:lstStyle/>
            <a:p>
              <a:pPr algn="ctr"/>
              <a:r>
                <a:rPr lang="en-US" sz="3600" b="1" dirty="0">
                  <a:latin typeface="Tw Cen MT" panose="020B0602020104020603" pitchFamily="34" charset="0"/>
                </a:rPr>
                <a:t>Environmental</a:t>
              </a:r>
            </a:p>
          </p:txBody>
        </p:sp>
        <p:pic>
          <p:nvPicPr>
            <p:cNvPr id="99" name="Picture 98">
              <a:extLst>
                <a:ext uri="{FF2B5EF4-FFF2-40B4-BE49-F238E27FC236}">
                  <a16:creationId xmlns:a16="http://schemas.microsoft.com/office/drawing/2014/main" id="{F6ED4041-CDD9-443D-802E-47D4387906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992269" y="3247473"/>
              <a:ext cx="530600" cy="530600"/>
            </a:xfrm>
            <a:prstGeom prst="rect">
              <a:avLst/>
            </a:prstGeom>
          </p:spPr>
        </p:pic>
      </p:grpSp>
      <p:grpSp>
        <p:nvGrpSpPr>
          <p:cNvPr id="71" name="Group 70">
            <a:extLst>
              <a:ext uri="{FF2B5EF4-FFF2-40B4-BE49-F238E27FC236}">
                <a16:creationId xmlns:a16="http://schemas.microsoft.com/office/drawing/2014/main" id="{E7044FAB-DB4A-4E59-B111-8CA4168E7FA4}"/>
              </a:ext>
            </a:extLst>
          </p:cNvPr>
          <p:cNvGrpSpPr/>
          <p:nvPr/>
        </p:nvGrpSpPr>
        <p:grpSpPr>
          <a:xfrm>
            <a:off x="-1780364" y="-1"/>
            <a:ext cx="11860720" cy="6858000"/>
            <a:chOff x="-2449883" y="-1"/>
            <a:chExt cx="11860720" cy="6858000"/>
          </a:xfrm>
        </p:grpSpPr>
        <p:sp>
          <p:nvSpPr>
            <p:cNvPr id="72" name="Rectangle 71">
              <a:extLst>
                <a:ext uri="{FF2B5EF4-FFF2-40B4-BE49-F238E27FC236}">
                  <a16:creationId xmlns:a16="http://schemas.microsoft.com/office/drawing/2014/main" id="{824F072A-08CC-4CC6-B5EF-C1833A244FA3}"/>
                </a:ext>
              </a:extLst>
            </p:cNvPr>
            <p:cNvSpPr/>
            <p:nvPr/>
          </p:nvSpPr>
          <p:spPr>
            <a:xfrm>
              <a:off x="-2449883" y="-1"/>
              <a:ext cx="118607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en-US" dirty="0">
                  <a:solidFill>
                    <a:schemeClr val="tx1"/>
                  </a:solidFill>
                </a:rPr>
                <a:t>Fail to preserve their old traditions , customs and culture.</a:t>
              </a:r>
            </a:p>
            <a:p>
              <a:pPr marL="285750" indent="-285750" algn="ctr">
                <a:buFont typeface="Arial" panose="020B0604020202020204" pitchFamily="34" charset="0"/>
                <a:buChar char="•"/>
              </a:pPr>
              <a:r>
                <a:rPr lang="en-US" dirty="0">
                  <a:solidFill>
                    <a:schemeClr val="tx1"/>
                  </a:solidFill>
                </a:rPr>
                <a:t>Globalization can pressure us to act in a certain way.</a:t>
              </a:r>
            </a:p>
          </p:txBody>
        </p:sp>
        <p:sp>
          <p:nvSpPr>
            <p:cNvPr id="73" name="Freeform: Shape 72">
              <a:extLst>
                <a:ext uri="{FF2B5EF4-FFF2-40B4-BE49-F238E27FC236}">
                  <a16:creationId xmlns:a16="http://schemas.microsoft.com/office/drawing/2014/main" id="{A3C6C4A9-8B6A-429B-980E-26CD0C3A573E}"/>
                </a:ext>
              </a:extLst>
            </p:cNvPr>
            <p:cNvSpPr/>
            <p:nvPr/>
          </p:nvSpPr>
          <p:spPr>
            <a:xfrm>
              <a:off x="8242436" y="2337439"/>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858AC381-BFD1-4A89-AE49-8ADC853A6849}"/>
                </a:ext>
              </a:extLst>
            </p:cNvPr>
            <p:cNvSpPr txBox="1"/>
            <p:nvPr/>
          </p:nvSpPr>
          <p:spPr>
            <a:xfrm rot="16200000">
              <a:off x="8091629" y="3189609"/>
              <a:ext cx="1992086" cy="646331"/>
            </a:xfrm>
            <a:prstGeom prst="rect">
              <a:avLst/>
            </a:prstGeom>
            <a:noFill/>
          </p:spPr>
          <p:txBody>
            <a:bodyPr wrap="square" rtlCol="0">
              <a:spAutoFit/>
            </a:bodyPr>
            <a:lstStyle/>
            <a:p>
              <a:pPr algn="ctr"/>
              <a:r>
                <a:rPr lang="en-US" sz="3600" b="1" dirty="0">
                  <a:latin typeface="Tw Cen MT" panose="020B0602020104020603" pitchFamily="34" charset="0"/>
                </a:rPr>
                <a:t>Cultural</a:t>
              </a:r>
            </a:p>
          </p:txBody>
        </p:sp>
        <p:pic>
          <p:nvPicPr>
            <p:cNvPr id="75" name="Picture 74">
              <a:extLst>
                <a:ext uri="{FF2B5EF4-FFF2-40B4-BE49-F238E27FC236}">
                  <a16:creationId xmlns:a16="http://schemas.microsoft.com/office/drawing/2014/main" id="{9DF2E944-82FA-495B-8A5C-9BDE26355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340472" y="3247473"/>
              <a:ext cx="530600" cy="530600"/>
            </a:xfrm>
            <a:prstGeom prst="rect">
              <a:avLst/>
            </a:prstGeom>
          </p:spPr>
        </p:pic>
      </p:grpSp>
      <p:grpSp>
        <p:nvGrpSpPr>
          <p:cNvPr id="76" name="Group 75">
            <a:extLst>
              <a:ext uri="{FF2B5EF4-FFF2-40B4-BE49-F238E27FC236}">
                <a16:creationId xmlns:a16="http://schemas.microsoft.com/office/drawing/2014/main" id="{60E31D48-090A-4A9C-AF5C-4B0C49C47C7D}"/>
              </a:ext>
            </a:extLst>
          </p:cNvPr>
          <p:cNvGrpSpPr/>
          <p:nvPr/>
        </p:nvGrpSpPr>
        <p:grpSpPr>
          <a:xfrm>
            <a:off x="-9395082" y="-1"/>
            <a:ext cx="9936668" cy="6858000"/>
            <a:chOff x="-9337032" y="-1"/>
            <a:chExt cx="9936668" cy="6858000"/>
          </a:xfrm>
        </p:grpSpPr>
        <p:sp>
          <p:nvSpPr>
            <p:cNvPr id="77" name="Rectangle 76">
              <a:extLst>
                <a:ext uri="{FF2B5EF4-FFF2-40B4-BE49-F238E27FC236}">
                  <a16:creationId xmlns:a16="http://schemas.microsoft.com/office/drawing/2014/main" id="{3A79A714-CB74-4EFD-9BC1-A7F2F993842A}"/>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B006C60A-833A-41C2-A553-8132E7B3A7DB}"/>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95AECC6C-A520-4756-9163-08D14835D791}"/>
                </a:ext>
              </a:extLst>
            </p:cNvPr>
            <p:cNvSpPr txBox="1"/>
            <p:nvPr/>
          </p:nvSpPr>
          <p:spPr>
            <a:xfrm rot="16200000">
              <a:off x="-1052917" y="3189606"/>
              <a:ext cx="2658776" cy="646331"/>
            </a:xfrm>
            <a:prstGeom prst="rect">
              <a:avLst/>
            </a:prstGeom>
            <a:noFill/>
          </p:spPr>
          <p:txBody>
            <a:bodyPr wrap="square" rtlCol="0">
              <a:spAutoFit/>
            </a:bodyPr>
            <a:lstStyle/>
            <a:p>
              <a:pPr algn="ctr"/>
              <a:r>
                <a:rPr lang="en-US" sz="3600" b="1" dirty="0">
                  <a:latin typeface="Tw Cen MT" panose="020B0602020104020603" pitchFamily="34" charset="0"/>
                </a:rPr>
                <a:t>Thank You </a:t>
              </a:r>
            </a:p>
          </p:txBody>
        </p:sp>
        <p:pic>
          <p:nvPicPr>
            <p:cNvPr id="80" name="Picture 79">
              <a:extLst>
                <a:ext uri="{FF2B5EF4-FFF2-40B4-BE49-F238E27FC236}">
                  <a16:creationId xmlns:a16="http://schemas.microsoft.com/office/drawing/2014/main" id="{0F8A56B9-A504-4035-8439-53ED4617B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pic>
        <p:nvPicPr>
          <p:cNvPr id="3" name="Picture 2">
            <a:extLst>
              <a:ext uri="{FF2B5EF4-FFF2-40B4-BE49-F238E27FC236}">
                <a16:creationId xmlns:a16="http://schemas.microsoft.com/office/drawing/2014/main" id="{992734D6-3581-45AF-9103-E419F364C4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574" y="269367"/>
            <a:ext cx="3998074" cy="2247364"/>
          </a:xfrm>
          <a:prstGeom prst="rect">
            <a:avLst/>
          </a:prstGeom>
        </p:spPr>
      </p:pic>
      <p:pic>
        <p:nvPicPr>
          <p:cNvPr id="5" name="Picture 4">
            <a:extLst>
              <a:ext uri="{FF2B5EF4-FFF2-40B4-BE49-F238E27FC236}">
                <a16:creationId xmlns:a16="http://schemas.microsoft.com/office/drawing/2014/main" id="{92E7EAAA-17EF-4389-B810-FB893D2F54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5150" y="284723"/>
            <a:ext cx="4524131" cy="2232005"/>
          </a:xfrm>
          <a:prstGeom prst="rect">
            <a:avLst/>
          </a:prstGeom>
        </p:spPr>
      </p:pic>
      <p:pic>
        <p:nvPicPr>
          <p:cNvPr id="7" name="Picture 6">
            <a:extLst>
              <a:ext uri="{FF2B5EF4-FFF2-40B4-BE49-F238E27FC236}">
                <a16:creationId xmlns:a16="http://schemas.microsoft.com/office/drawing/2014/main" id="{C4D89578-1CB4-4D40-8035-9298FE48C4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49182" y="4029812"/>
            <a:ext cx="2745219" cy="2536582"/>
          </a:xfrm>
          <a:prstGeom prst="rect">
            <a:avLst/>
          </a:prstGeom>
        </p:spPr>
      </p:pic>
      <p:sp>
        <p:nvSpPr>
          <p:cNvPr id="36" name="Rectangle 35">
            <a:extLst>
              <a:ext uri="{FF2B5EF4-FFF2-40B4-BE49-F238E27FC236}">
                <a16:creationId xmlns:a16="http://schemas.microsoft.com/office/drawing/2014/main" id="{A2A5BF89-B98B-40A8-A61F-A30F6C35C2DD}"/>
              </a:ext>
            </a:extLst>
          </p:cNvPr>
          <p:cNvSpPr/>
          <p:nvPr/>
        </p:nvSpPr>
        <p:spPr>
          <a:xfrm>
            <a:off x="5410212" y="6211669"/>
            <a:ext cx="4716524"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Smt</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Maniben</a:t>
            </a:r>
            <a:r>
              <a:rPr lang="en-US" sz="1200" dirty="0">
                <a:solidFill>
                  <a:srgbClr val="000000"/>
                </a:solidFill>
                <a:latin typeface="Calibri" panose="020F0502020204030204" pitchFamily="34" charset="0"/>
              </a:rPr>
              <a:t> </a:t>
            </a:r>
            <a:r>
              <a:rPr lang="en-US" sz="1200" dirty="0" err="1">
                <a:solidFill>
                  <a:srgbClr val="000000"/>
                </a:solidFill>
                <a:latin typeface="Calibri" panose="020F0502020204030204" pitchFamily="34" charset="0"/>
              </a:rPr>
              <a:t>M.P.Shah</a:t>
            </a:r>
            <a:r>
              <a:rPr lang="en-US" sz="1200" dirty="0">
                <a:solidFill>
                  <a:srgbClr val="000000"/>
                </a:solidFill>
                <a:latin typeface="Calibri" panose="020F0502020204030204" pitchFamily="34" charset="0"/>
              </a:rPr>
              <a:t> Women's College of Arts and Commerce/FC</a:t>
            </a:r>
            <a:endParaRPr lang="en-IN" dirty="0"/>
          </a:p>
        </p:txBody>
      </p:sp>
    </p:spTree>
    <p:extLst>
      <p:ext uri="{BB962C8B-B14F-4D97-AF65-F5344CB8AC3E}">
        <p14:creationId xmlns:p14="http://schemas.microsoft.com/office/powerpoint/2010/main" val="3557959593"/>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10781169-B7A4-446E-BD33-B9650367A7F9}"/>
              </a:ext>
            </a:extLst>
          </p:cNvPr>
          <p:cNvGrpSpPr/>
          <p:nvPr/>
        </p:nvGrpSpPr>
        <p:grpSpPr>
          <a:xfrm>
            <a:off x="-290920" y="0"/>
            <a:ext cx="12482920" cy="6858000"/>
            <a:chOff x="-290920" y="0"/>
            <a:chExt cx="12482920" cy="6858000"/>
          </a:xfrm>
        </p:grpSpPr>
        <p:sp>
          <p:nvSpPr>
            <p:cNvPr id="51" name="Rectangle 50">
              <a:extLst>
                <a:ext uri="{FF2B5EF4-FFF2-40B4-BE49-F238E27FC236}">
                  <a16:creationId xmlns:a16="http://schemas.microsoft.com/office/drawing/2014/main" id="{CED3AF08-30FC-4AFF-9C5C-99D0A7099514}"/>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99AF1FBA-9557-484A-B305-EE590A192E96}"/>
                </a:ext>
              </a:extLst>
            </p:cNvPr>
            <p:cNvSpPr/>
            <p:nvPr/>
          </p:nvSpPr>
          <p:spPr>
            <a:xfrm>
              <a:off x="11023600"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407E3AA2-679E-4924-AC1B-FE6C3A02C251}"/>
                </a:ext>
              </a:extLst>
            </p:cNvPr>
            <p:cNvSpPr txBox="1"/>
            <p:nvPr/>
          </p:nvSpPr>
          <p:spPr>
            <a:xfrm rot="16200000">
              <a:off x="10872792" y="3194734"/>
              <a:ext cx="1992086" cy="646331"/>
            </a:xfrm>
            <a:prstGeom prst="rect">
              <a:avLst/>
            </a:prstGeom>
            <a:noFill/>
          </p:spPr>
          <p:txBody>
            <a:bodyPr wrap="square" rtlCol="0">
              <a:spAutoFit/>
            </a:bodyPr>
            <a:lstStyle/>
            <a:p>
              <a:pPr algn="ctr"/>
              <a:r>
                <a:rPr lang="en-US" sz="3600" b="1" dirty="0">
                  <a:latin typeface="Tw Cen MT" panose="020B0602020104020603" pitchFamily="34" charset="0"/>
                </a:rPr>
                <a:t>Intro</a:t>
              </a:r>
            </a:p>
          </p:txBody>
        </p:sp>
        <p:pic>
          <p:nvPicPr>
            <p:cNvPr id="54" name="Picture 53">
              <a:extLst>
                <a:ext uri="{FF2B5EF4-FFF2-40B4-BE49-F238E27FC236}">
                  <a16:creationId xmlns:a16="http://schemas.microsoft.com/office/drawing/2014/main" id="{CD9846FC-755F-4A0E-BAD3-A5D51C0E1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grpSp>
        <p:nvGrpSpPr>
          <p:cNvPr id="55" name="Group 54">
            <a:extLst>
              <a:ext uri="{FF2B5EF4-FFF2-40B4-BE49-F238E27FC236}">
                <a16:creationId xmlns:a16="http://schemas.microsoft.com/office/drawing/2014/main" id="{F00A67C9-4929-4EFF-9CB6-292640CD2738}"/>
              </a:ext>
            </a:extLst>
          </p:cNvPr>
          <p:cNvGrpSpPr/>
          <p:nvPr/>
        </p:nvGrpSpPr>
        <p:grpSpPr>
          <a:xfrm>
            <a:off x="226788" y="-2"/>
            <a:ext cx="11447503" cy="6858000"/>
            <a:chOff x="213096" y="0"/>
            <a:chExt cx="11447503" cy="6858000"/>
          </a:xfrm>
        </p:grpSpPr>
        <p:sp>
          <p:nvSpPr>
            <p:cNvPr id="56" name="Rectangle 55">
              <a:extLst>
                <a:ext uri="{FF2B5EF4-FFF2-40B4-BE49-F238E27FC236}">
                  <a16:creationId xmlns:a16="http://schemas.microsoft.com/office/drawing/2014/main" id="{3E8CDB02-4760-4298-BC44-93A18EB02F13}"/>
                </a:ext>
              </a:extLst>
            </p:cNvPr>
            <p:cNvSpPr/>
            <p:nvPr/>
          </p:nvSpPr>
          <p:spPr>
            <a:xfrm>
              <a:off x="213096" y="0"/>
              <a:ext cx="11447501"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56">
              <a:extLst>
                <a:ext uri="{FF2B5EF4-FFF2-40B4-BE49-F238E27FC236}">
                  <a16:creationId xmlns:a16="http://schemas.microsoft.com/office/drawing/2014/main" id="{57C0FD50-5E69-463E-A01B-65E9D864A386}"/>
                </a:ext>
              </a:extLst>
            </p:cNvPr>
            <p:cNvSpPr/>
            <p:nvPr/>
          </p:nvSpPr>
          <p:spPr>
            <a:xfrm>
              <a:off x="10492197" y="2337441"/>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2CD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04CBFB1D-37FD-419F-B98C-860BF5217905}"/>
                </a:ext>
              </a:extLst>
            </p:cNvPr>
            <p:cNvSpPr txBox="1"/>
            <p:nvPr/>
          </p:nvSpPr>
          <p:spPr>
            <a:xfrm rot="16200000">
              <a:off x="10341391" y="3105834"/>
              <a:ext cx="1992086" cy="646331"/>
            </a:xfrm>
            <a:prstGeom prst="rect">
              <a:avLst/>
            </a:prstGeom>
            <a:noFill/>
          </p:spPr>
          <p:txBody>
            <a:bodyPr wrap="square" rtlCol="0">
              <a:spAutoFit/>
            </a:bodyPr>
            <a:lstStyle/>
            <a:p>
              <a:pPr algn="ctr"/>
              <a:r>
                <a:rPr lang="en-US" sz="3600" b="1" dirty="0">
                  <a:latin typeface="Tw Cen MT" panose="020B0602020104020603" pitchFamily="34" charset="0"/>
                </a:rPr>
                <a:t>Demerits</a:t>
              </a:r>
            </a:p>
          </p:txBody>
        </p:sp>
        <p:pic>
          <p:nvPicPr>
            <p:cNvPr id="59" name="Picture 58">
              <a:extLst>
                <a:ext uri="{FF2B5EF4-FFF2-40B4-BE49-F238E27FC236}">
                  <a16:creationId xmlns:a16="http://schemas.microsoft.com/office/drawing/2014/main" id="{60B383F7-52C5-4FB7-AEC3-35A48D7354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00933" y="3247473"/>
              <a:ext cx="530600" cy="530600"/>
            </a:xfrm>
            <a:prstGeom prst="rect">
              <a:avLst/>
            </a:prstGeom>
          </p:spPr>
        </p:pic>
      </p:grpSp>
      <p:grpSp>
        <p:nvGrpSpPr>
          <p:cNvPr id="60" name="Group 59">
            <a:extLst>
              <a:ext uri="{FF2B5EF4-FFF2-40B4-BE49-F238E27FC236}">
                <a16:creationId xmlns:a16="http://schemas.microsoft.com/office/drawing/2014/main" id="{6F7667A6-1C16-4F0A-A162-61BD16E6BE6B}"/>
              </a:ext>
            </a:extLst>
          </p:cNvPr>
          <p:cNvGrpSpPr/>
          <p:nvPr/>
        </p:nvGrpSpPr>
        <p:grpSpPr>
          <a:xfrm>
            <a:off x="1184133" y="0"/>
            <a:ext cx="9961092" cy="6858000"/>
            <a:chOff x="491575" y="0"/>
            <a:chExt cx="9961092" cy="6858000"/>
          </a:xfrm>
        </p:grpSpPr>
        <p:sp>
          <p:nvSpPr>
            <p:cNvPr id="61" name="Rectangle 60">
              <a:extLst>
                <a:ext uri="{FF2B5EF4-FFF2-40B4-BE49-F238E27FC236}">
                  <a16:creationId xmlns:a16="http://schemas.microsoft.com/office/drawing/2014/main" id="{0E8C29A9-4AAB-442C-A7A4-40DCCE0A9694}"/>
                </a:ext>
              </a:extLst>
            </p:cNvPr>
            <p:cNvSpPr/>
            <p:nvPr/>
          </p:nvSpPr>
          <p:spPr>
            <a:xfrm>
              <a:off x="491575" y="0"/>
              <a:ext cx="9961092"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520FE7-5699-4290-9C3C-51E0C60ECC6B}"/>
                </a:ext>
              </a:extLst>
            </p:cNvPr>
            <p:cNvSpPr/>
            <p:nvPr/>
          </p:nvSpPr>
          <p:spPr>
            <a:xfrm>
              <a:off x="9284267"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FFC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AFD50D6F-822B-4109-8B0C-BA004A0B7145}"/>
                </a:ext>
              </a:extLst>
            </p:cNvPr>
            <p:cNvSpPr txBox="1"/>
            <p:nvPr/>
          </p:nvSpPr>
          <p:spPr>
            <a:xfrm rot="16200000">
              <a:off x="8942584" y="3217490"/>
              <a:ext cx="2341857" cy="646331"/>
            </a:xfrm>
            <a:prstGeom prst="rect">
              <a:avLst/>
            </a:prstGeom>
            <a:noFill/>
          </p:spPr>
          <p:txBody>
            <a:bodyPr wrap="square" rtlCol="0">
              <a:spAutoFit/>
            </a:bodyPr>
            <a:lstStyle/>
            <a:p>
              <a:pPr algn="ctr"/>
              <a:r>
                <a:rPr lang="en-US" sz="3600" b="1" dirty="0">
                  <a:latin typeface="Tw Cen MT" panose="020B0602020104020603" pitchFamily="34" charset="0"/>
                </a:rPr>
                <a:t>Economical</a:t>
              </a:r>
            </a:p>
          </p:txBody>
        </p:sp>
        <p:pic>
          <p:nvPicPr>
            <p:cNvPr id="64" name="Picture 63">
              <a:extLst>
                <a:ext uri="{FF2B5EF4-FFF2-40B4-BE49-F238E27FC236}">
                  <a16:creationId xmlns:a16="http://schemas.microsoft.com/office/drawing/2014/main" id="{0376C61F-147B-441E-B32E-45D5BC1B6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385467" y="3247473"/>
              <a:ext cx="530600" cy="530600"/>
            </a:xfrm>
            <a:prstGeom prst="rect">
              <a:avLst/>
            </a:prstGeom>
          </p:spPr>
        </p:pic>
      </p:grpSp>
      <p:grpSp>
        <p:nvGrpSpPr>
          <p:cNvPr id="95" name="Group 94">
            <a:extLst>
              <a:ext uri="{FF2B5EF4-FFF2-40B4-BE49-F238E27FC236}">
                <a16:creationId xmlns:a16="http://schemas.microsoft.com/office/drawing/2014/main" id="{4E70D3F9-D583-4ACD-8480-0F4A65ED3C83}"/>
              </a:ext>
            </a:extLst>
          </p:cNvPr>
          <p:cNvGrpSpPr/>
          <p:nvPr/>
        </p:nvGrpSpPr>
        <p:grpSpPr>
          <a:xfrm>
            <a:off x="1049062" y="0"/>
            <a:ext cx="9636216" cy="6858000"/>
            <a:chOff x="491575" y="0"/>
            <a:chExt cx="9636216" cy="6858000"/>
          </a:xfrm>
        </p:grpSpPr>
        <p:sp>
          <p:nvSpPr>
            <p:cNvPr id="96" name="Rectangle 95">
              <a:extLst>
                <a:ext uri="{FF2B5EF4-FFF2-40B4-BE49-F238E27FC236}">
                  <a16:creationId xmlns:a16="http://schemas.microsoft.com/office/drawing/2014/main" id="{321108FC-08B5-45CC-AB47-1104119B25FD}"/>
                </a:ext>
              </a:extLst>
            </p:cNvPr>
            <p:cNvSpPr/>
            <p:nvPr/>
          </p:nvSpPr>
          <p:spPr>
            <a:xfrm>
              <a:off x="491575" y="0"/>
              <a:ext cx="957409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96A47C8C-7F88-484E-817B-572BEDC2BC69}"/>
                </a:ext>
              </a:extLst>
            </p:cNvPr>
            <p:cNvSpPr/>
            <p:nvPr/>
          </p:nvSpPr>
          <p:spPr>
            <a:xfrm>
              <a:off x="8897260" y="2337440"/>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TextBox 97">
              <a:extLst>
                <a:ext uri="{FF2B5EF4-FFF2-40B4-BE49-F238E27FC236}">
                  <a16:creationId xmlns:a16="http://schemas.microsoft.com/office/drawing/2014/main" id="{E3DB5570-AC77-4396-9748-4183DF7C8396}"/>
                </a:ext>
              </a:extLst>
            </p:cNvPr>
            <p:cNvSpPr txBox="1"/>
            <p:nvPr/>
          </p:nvSpPr>
          <p:spPr>
            <a:xfrm rot="16200000">
              <a:off x="8062340" y="3189604"/>
              <a:ext cx="3484572" cy="646331"/>
            </a:xfrm>
            <a:prstGeom prst="rect">
              <a:avLst/>
            </a:prstGeom>
            <a:noFill/>
          </p:spPr>
          <p:txBody>
            <a:bodyPr wrap="square" rtlCol="0">
              <a:spAutoFit/>
            </a:bodyPr>
            <a:lstStyle/>
            <a:p>
              <a:pPr algn="ctr"/>
              <a:r>
                <a:rPr lang="en-US" sz="3600" b="1" dirty="0">
                  <a:latin typeface="Tw Cen MT" panose="020B0602020104020603" pitchFamily="34" charset="0"/>
                </a:rPr>
                <a:t>Environmental</a:t>
              </a:r>
            </a:p>
          </p:txBody>
        </p:sp>
        <p:pic>
          <p:nvPicPr>
            <p:cNvPr id="99" name="Picture 98">
              <a:extLst>
                <a:ext uri="{FF2B5EF4-FFF2-40B4-BE49-F238E27FC236}">
                  <a16:creationId xmlns:a16="http://schemas.microsoft.com/office/drawing/2014/main" id="{F6ED4041-CDD9-443D-802E-47D4387906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992269" y="3247473"/>
              <a:ext cx="530600" cy="530600"/>
            </a:xfrm>
            <a:prstGeom prst="rect">
              <a:avLst/>
            </a:prstGeom>
          </p:spPr>
        </p:pic>
      </p:grpSp>
      <p:grpSp>
        <p:nvGrpSpPr>
          <p:cNvPr id="71" name="Group 70">
            <a:extLst>
              <a:ext uri="{FF2B5EF4-FFF2-40B4-BE49-F238E27FC236}">
                <a16:creationId xmlns:a16="http://schemas.microsoft.com/office/drawing/2014/main" id="{E7044FAB-DB4A-4E59-B111-8CA4168E7FA4}"/>
              </a:ext>
            </a:extLst>
          </p:cNvPr>
          <p:cNvGrpSpPr/>
          <p:nvPr/>
        </p:nvGrpSpPr>
        <p:grpSpPr>
          <a:xfrm>
            <a:off x="-1780364" y="-1"/>
            <a:ext cx="11860720" cy="6858000"/>
            <a:chOff x="-2449883" y="-1"/>
            <a:chExt cx="11860720" cy="6858000"/>
          </a:xfrm>
        </p:grpSpPr>
        <p:sp>
          <p:nvSpPr>
            <p:cNvPr id="72" name="Rectangle 71">
              <a:extLst>
                <a:ext uri="{FF2B5EF4-FFF2-40B4-BE49-F238E27FC236}">
                  <a16:creationId xmlns:a16="http://schemas.microsoft.com/office/drawing/2014/main" id="{824F072A-08CC-4CC6-B5EF-C1833A244FA3}"/>
                </a:ext>
              </a:extLst>
            </p:cNvPr>
            <p:cNvSpPr/>
            <p:nvPr/>
          </p:nvSpPr>
          <p:spPr>
            <a:xfrm>
              <a:off x="-2449883" y="-1"/>
              <a:ext cx="118607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3C6C4A9-8B6A-429B-980E-26CD0C3A573E}"/>
                </a:ext>
              </a:extLst>
            </p:cNvPr>
            <p:cNvSpPr/>
            <p:nvPr/>
          </p:nvSpPr>
          <p:spPr>
            <a:xfrm>
              <a:off x="8242436" y="2337439"/>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858AC381-BFD1-4A89-AE49-8ADC853A6849}"/>
                </a:ext>
              </a:extLst>
            </p:cNvPr>
            <p:cNvSpPr txBox="1"/>
            <p:nvPr/>
          </p:nvSpPr>
          <p:spPr>
            <a:xfrm rot="16200000">
              <a:off x="8091629" y="3189609"/>
              <a:ext cx="1992086" cy="646331"/>
            </a:xfrm>
            <a:prstGeom prst="rect">
              <a:avLst/>
            </a:prstGeom>
            <a:noFill/>
          </p:spPr>
          <p:txBody>
            <a:bodyPr wrap="square" rtlCol="0">
              <a:spAutoFit/>
            </a:bodyPr>
            <a:lstStyle/>
            <a:p>
              <a:pPr algn="ctr"/>
              <a:r>
                <a:rPr lang="en-US" sz="3600" b="1" dirty="0">
                  <a:latin typeface="Tw Cen MT" panose="020B0602020104020603" pitchFamily="34" charset="0"/>
                </a:rPr>
                <a:t>Cultural</a:t>
              </a:r>
            </a:p>
          </p:txBody>
        </p:sp>
        <p:pic>
          <p:nvPicPr>
            <p:cNvPr id="75" name="Picture 74">
              <a:extLst>
                <a:ext uri="{FF2B5EF4-FFF2-40B4-BE49-F238E27FC236}">
                  <a16:creationId xmlns:a16="http://schemas.microsoft.com/office/drawing/2014/main" id="{9DF2E944-82FA-495B-8A5C-9BDE26355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340472" y="3247473"/>
              <a:ext cx="530600" cy="530600"/>
            </a:xfrm>
            <a:prstGeom prst="rect">
              <a:avLst/>
            </a:prstGeom>
          </p:spPr>
        </p:pic>
      </p:grpSp>
      <p:grpSp>
        <p:nvGrpSpPr>
          <p:cNvPr id="76" name="Group 75">
            <a:extLst>
              <a:ext uri="{FF2B5EF4-FFF2-40B4-BE49-F238E27FC236}">
                <a16:creationId xmlns:a16="http://schemas.microsoft.com/office/drawing/2014/main" id="{60E31D48-090A-4A9C-AF5C-4B0C49C47C7D}"/>
              </a:ext>
            </a:extLst>
          </p:cNvPr>
          <p:cNvGrpSpPr/>
          <p:nvPr/>
        </p:nvGrpSpPr>
        <p:grpSpPr>
          <a:xfrm>
            <a:off x="-1786364" y="0"/>
            <a:ext cx="11335017" cy="6858000"/>
            <a:chOff x="-10744545" y="-1"/>
            <a:chExt cx="11335017" cy="6858000"/>
          </a:xfrm>
        </p:grpSpPr>
        <p:sp>
          <p:nvSpPr>
            <p:cNvPr id="77" name="Rectangle 76">
              <a:extLst>
                <a:ext uri="{FF2B5EF4-FFF2-40B4-BE49-F238E27FC236}">
                  <a16:creationId xmlns:a16="http://schemas.microsoft.com/office/drawing/2014/main" id="{3A79A714-CB74-4EFD-9BC1-A7F2F993842A}"/>
                </a:ext>
              </a:extLst>
            </p:cNvPr>
            <p:cNvSpPr/>
            <p:nvPr/>
          </p:nvSpPr>
          <p:spPr>
            <a:xfrm>
              <a:off x="-10744545" y="-1"/>
              <a:ext cx="11331017"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a:solidFill>
                  <a:srgbClr val="00A0A8"/>
                </a:solidFill>
              </a:endParaRPr>
            </a:p>
          </p:txBody>
        </p:sp>
        <p:sp>
          <p:nvSpPr>
            <p:cNvPr id="78" name="Freeform: Shape 77">
              <a:extLst>
                <a:ext uri="{FF2B5EF4-FFF2-40B4-BE49-F238E27FC236}">
                  <a16:creationId xmlns:a16="http://schemas.microsoft.com/office/drawing/2014/main" id="{B006C60A-833A-41C2-A553-8132E7B3A7DB}"/>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95AECC6C-A520-4756-9163-08D14835D791}"/>
                </a:ext>
              </a:extLst>
            </p:cNvPr>
            <p:cNvSpPr txBox="1"/>
            <p:nvPr/>
          </p:nvSpPr>
          <p:spPr>
            <a:xfrm rot="16200000">
              <a:off x="-973801" y="3183231"/>
              <a:ext cx="2410375" cy="646331"/>
            </a:xfrm>
            <a:prstGeom prst="rect">
              <a:avLst/>
            </a:prstGeom>
            <a:noFill/>
          </p:spPr>
          <p:txBody>
            <a:bodyPr wrap="square" rtlCol="0">
              <a:spAutoFit/>
            </a:bodyPr>
            <a:lstStyle/>
            <a:p>
              <a:pPr algn="ctr"/>
              <a:r>
                <a:rPr lang="en-US" sz="3600" b="1" dirty="0">
                  <a:latin typeface="Tw Cen MT" panose="020B0602020104020603" pitchFamily="34" charset="0"/>
                </a:rPr>
                <a:t>Thank You </a:t>
              </a:r>
            </a:p>
          </p:txBody>
        </p:sp>
        <p:pic>
          <p:nvPicPr>
            <p:cNvPr id="80" name="Picture 79">
              <a:extLst>
                <a:ext uri="{FF2B5EF4-FFF2-40B4-BE49-F238E27FC236}">
                  <a16:creationId xmlns:a16="http://schemas.microsoft.com/office/drawing/2014/main" id="{0F8A56B9-A504-4035-8439-53ED4617B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pic>
        <p:nvPicPr>
          <p:cNvPr id="5" name="Picture 4">
            <a:extLst>
              <a:ext uri="{FF2B5EF4-FFF2-40B4-BE49-F238E27FC236}">
                <a16:creationId xmlns:a16="http://schemas.microsoft.com/office/drawing/2014/main" id="{CA5ED605-A466-4568-AB59-962642150345}"/>
              </a:ext>
            </a:extLst>
          </p:cNvPr>
          <p:cNvPicPr>
            <a:picLocks noChangeAspect="1"/>
          </p:cNvPicPr>
          <p:nvPr/>
        </p:nvPicPr>
        <p:blipFill rotWithShape="1">
          <a:blip r:embed="rId3">
            <a:extLst>
              <a:ext uri="{28A0092B-C50C-407E-A947-70E740481C1C}">
                <a14:useLocalDpi xmlns:a14="http://schemas.microsoft.com/office/drawing/2010/main" val="0"/>
              </a:ext>
            </a:extLst>
          </a:blip>
          <a:srcRect b="6172"/>
          <a:stretch/>
        </p:blipFill>
        <p:spPr>
          <a:xfrm>
            <a:off x="783689" y="907840"/>
            <a:ext cx="5081915" cy="4454273"/>
          </a:xfrm>
          <a:prstGeom prst="rect">
            <a:avLst/>
          </a:prstGeom>
        </p:spPr>
      </p:pic>
    </p:spTree>
    <p:extLst>
      <p:ext uri="{BB962C8B-B14F-4D97-AF65-F5344CB8AC3E}">
        <p14:creationId xmlns:p14="http://schemas.microsoft.com/office/powerpoint/2010/main" val="1327239487"/>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311</Words>
  <Application>Microsoft Office PowerPoint</Application>
  <PresentationFormat>Widescreen</PresentationFormat>
  <Paragraphs>75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Tw Cen MT</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Zähringer</dc:creator>
  <cp:lastModifiedBy>Gouri Mohan</cp:lastModifiedBy>
  <cp:revision>28</cp:revision>
  <dcterms:created xsi:type="dcterms:W3CDTF">2017-01-05T13:17:27Z</dcterms:created>
  <dcterms:modified xsi:type="dcterms:W3CDTF">2019-04-23T04:08:14Z</dcterms:modified>
</cp:coreProperties>
</file>