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/>
              <a:t>PATIENTS RIGHTS</a:t>
            </a:r>
            <a:br>
              <a:rPr lang="en-US" sz="8000" b="1" dirty="0"/>
            </a:br>
            <a:r>
              <a:rPr lang="en-US" sz="3100" b="1" dirty="0"/>
              <a:t>BY USMA &amp; GROUP</a:t>
            </a:r>
            <a:endParaRPr lang="en-US" sz="80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EA79D3-31C3-4BAE-9CE3-E017AEF22CAA}"/>
              </a:ext>
            </a:extLst>
          </p:cNvPr>
          <p:cNvSpPr/>
          <p:nvPr/>
        </p:nvSpPr>
        <p:spPr>
          <a:xfrm>
            <a:off x="2213738" y="6211669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Smt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Maniben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M.P.Shah</a:t>
            </a:r>
            <a:r>
              <a:rPr lang="en-US" sz="1200" dirty="0"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058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/>
              <a:t>THE RIGHTS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1143000"/>
            <a:ext cx="8553061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en-US" sz="5900" dirty="0"/>
              <a:t>Right to emergency medical care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5900" dirty="0"/>
              <a:t>Right to information – doctor’s experience, the nature, cause and likely outcome of illness, care, results, risks/advantages of alternative procedures, treatment options.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5900" dirty="0"/>
              <a:t>Right to dignity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5900" dirty="0"/>
              <a:t> Right to privacy/confidentiality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5900" dirty="0"/>
              <a:t>Right to non-discrimination on the basis of HIV status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5900" dirty="0"/>
              <a:t>Right to choose alternative treatment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5900" dirty="0"/>
              <a:t>Right to seek second option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5900" dirty="0"/>
              <a:t>Right to informed consent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5900" dirty="0"/>
              <a:t>Right to make suggestions and complaints.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5900" dirty="0"/>
              <a:t>Right to seek </a:t>
            </a:r>
            <a:r>
              <a:rPr lang="en-US" sz="5900" dirty="0" err="1"/>
              <a:t>redressal</a:t>
            </a:r>
            <a:r>
              <a:rPr lang="en-US" sz="5900" dirty="0"/>
              <a:t>.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630032-CE56-460D-A0D4-4FCCB4C976E7}"/>
              </a:ext>
            </a:extLst>
          </p:cNvPr>
          <p:cNvSpPr/>
          <p:nvPr/>
        </p:nvSpPr>
        <p:spPr>
          <a:xfrm>
            <a:off x="2213738" y="6211669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Smt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Maniben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M.P.Shah</a:t>
            </a:r>
            <a:r>
              <a:rPr lang="en-US" sz="1200" dirty="0"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33285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/>
              <a:t>CHARTER OF PATIENTS 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4906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Right to access health care.</a:t>
            </a:r>
          </a:p>
          <a:p>
            <a:pPr marL="514350" indent="-514350">
              <a:buAutoNum type="arabicPeriod"/>
            </a:pPr>
            <a:r>
              <a:rPr lang="en-US" dirty="0"/>
              <a:t>Right to Information.</a:t>
            </a:r>
          </a:p>
          <a:p>
            <a:pPr marL="514350" indent="-514350">
              <a:buAutoNum type="arabicPeriod"/>
            </a:pPr>
            <a:r>
              <a:rPr lang="en-US" dirty="0"/>
              <a:t>Right to Quality Care.</a:t>
            </a:r>
          </a:p>
          <a:p>
            <a:pPr marL="514350" indent="-514350">
              <a:buAutoNum type="arabicPeriod"/>
            </a:pPr>
            <a:r>
              <a:rPr lang="en-US" dirty="0"/>
              <a:t>Right to autonomy and decision making .</a:t>
            </a:r>
          </a:p>
          <a:p>
            <a:pPr marL="514350" indent="-514350">
              <a:buAutoNum type="arabicPeriod"/>
            </a:pPr>
            <a:r>
              <a:rPr lang="en-US" dirty="0"/>
              <a:t>Right to privacy</a:t>
            </a:r>
          </a:p>
        </p:txBody>
      </p:sp>
      <p:pic>
        <p:nvPicPr>
          <p:cNvPr id="4" name="Picture 2" descr="C:\Users\ADMIN\Pictures\mulago (1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581400"/>
            <a:ext cx="53340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293466A-EB13-4C80-BDF6-D800A33B64FE}"/>
              </a:ext>
            </a:extLst>
          </p:cNvPr>
          <p:cNvSpPr/>
          <p:nvPr/>
        </p:nvSpPr>
        <p:spPr>
          <a:xfrm>
            <a:off x="2213738" y="6211669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Smt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Maniben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M.P.Shah</a:t>
            </a:r>
            <a:r>
              <a:rPr lang="en-US" sz="1200" dirty="0"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079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RIGHTS OF THE 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Right to considerate and respectful care.</a:t>
            </a:r>
          </a:p>
          <a:p>
            <a:r>
              <a:rPr lang="en-US" dirty="0"/>
              <a:t>Right to information on diagnosis, treatment and medicines.</a:t>
            </a:r>
          </a:p>
          <a:p>
            <a:r>
              <a:rPr lang="en-US" dirty="0"/>
              <a:t>Right to obtain all the relevant information about the professionals involved in the patient care. </a:t>
            </a:r>
          </a:p>
          <a:p>
            <a:r>
              <a:rPr lang="en-US" dirty="0"/>
              <a:t>Right to expect that all the communications and records pertaining to his/her case be treated as confidential.</a:t>
            </a:r>
          </a:p>
          <a:p>
            <a:r>
              <a:rPr lang="en-US" dirty="0"/>
              <a:t>Right to every consideration of his/her privacy concerning his/her medical care </a:t>
            </a:r>
            <a:r>
              <a:rPr lang="en-US" dirty="0" err="1"/>
              <a:t>programme</a:t>
            </a:r>
            <a:r>
              <a:rPr lang="en-US" dirty="0"/>
              <a:t>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363625-F91E-4DF5-82FA-68A3EF279468}"/>
              </a:ext>
            </a:extLst>
          </p:cNvPr>
          <p:cNvSpPr/>
          <p:nvPr/>
        </p:nvSpPr>
        <p:spPr>
          <a:xfrm>
            <a:off x="2213738" y="6211669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Smt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Maniben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M.P.Shah</a:t>
            </a:r>
            <a:r>
              <a:rPr lang="en-US" sz="1200" dirty="0"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4621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"/>
            <a:ext cx="4019550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132378"/>
            <a:ext cx="3676650" cy="3001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5" y="3505200"/>
            <a:ext cx="408812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C:\Users\ADMIN\Pictures\mulago (1)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429000"/>
            <a:ext cx="37338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956D88-FD32-4348-AD59-F8EBAC24C993}"/>
              </a:ext>
            </a:extLst>
          </p:cNvPr>
          <p:cNvSpPr/>
          <p:nvPr/>
        </p:nvSpPr>
        <p:spPr>
          <a:xfrm>
            <a:off x="2213738" y="6211669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Smt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Maniben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M.P.Shah</a:t>
            </a:r>
            <a:r>
              <a:rPr lang="en-US" sz="1200" dirty="0"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84574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On-screen Show (4:3)</PresentationFormat>
  <Paragraphs>34</Paragraphs>
  <Slides>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PATIENTS RIGHTS BY USMA &amp; GROUP</vt:lpstr>
      <vt:lpstr>THE RIGHTS</vt:lpstr>
      <vt:lpstr>CHARTER OF PATIENTS RIGHT</vt:lpstr>
      <vt:lpstr>RIGHTS OF THE PATIENT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PATIENTS RIGHTS BY USMA &amp; GROUP</dc:title>
  <dc:creator>ADMIN</dc:creator>
  <cp:lastModifiedBy>Gouri Mohan</cp:lastModifiedBy>
  <cp:revision>6</cp:revision>
  <dcterms:created xsi:type="dcterms:W3CDTF">2006-08-16T00:00:00Z</dcterms:created>
  <dcterms:modified xsi:type="dcterms:W3CDTF">2019-04-23T04:14:34Z</dcterms:modified>
</cp:coreProperties>
</file>