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8" r:id="rId5"/>
    <p:sldId id="263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2154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739A-1F32-4197-99B5-C8CC417BB10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21298D-20A5-4A04-8C79-3E32AF1C891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ADVANTAGES OF GLOBALIZATION</a:t>
          </a:r>
        </a:p>
      </dgm:t>
    </dgm:pt>
    <dgm:pt modelId="{3639EA54-7DD1-4D9E-A599-6DDFA6D3439D}" type="parTrans" cxnId="{C13156D6-A5F9-423B-AF94-3D51D840761D}">
      <dgm:prSet/>
      <dgm:spPr/>
      <dgm:t>
        <a:bodyPr/>
        <a:lstStyle/>
        <a:p>
          <a:endParaRPr lang="en-US"/>
        </a:p>
      </dgm:t>
    </dgm:pt>
    <dgm:pt modelId="{5BA15FE7-0B0F-4203-AB62-CF8AB8F4CD87}" type="sibTrans" cxnId="{C13156D6-A5F9-423B-AF94-3D51D840761D}">
      <dgm:prSet/>
      <dgm:spPr/>
      <dgm:t>
        <a:bodyPr/>
        <a:lstStyle/>
        <a:p>
          <a:endParaRPr lang="en-US"/>
        </a:p>
      </dgm:t>
    </dgm:pt>
    <dgm:pt modelId="{838BFC6F-9979-4843-9D28-0CEFB3D9988F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EDUCATION</a:t>
          </a:r>
        </a:p>
      </dgm:t>
    </dgm:pt>
    <dgm:pt modelId="{F029CC23-6B7B-4A24-9C73-27E4C5BDA902}" type="parTrans" cxnId="{565CB526-A2E0-4162-B416-FE7B5BBA34E0}">
      <dgm:prSet/>
      <dgm:spPr/>
      <dgm:t>
        <a:bodyPr/>
        <a:lstStyle/>
        <a:p>
          <a:endParaRPr lang="en-US"/>
        </a:p>
      </dgm:t>
    </dgm:pt>
    <dgm:pt modelId="{F3FBE7E4-1711-4E4B-BF86-22565D629CC2}" type="sibTrans" cxnId="{565CB526-A2E0-4162-B416-FE7B5BBA34E0}">
      <dgm:prSet/>
      <dgm:spPr/>
      <dgm:t>
        <a:bodyPr/>
        <a:lstStyle/>
        <a:p>
          <a:endParaRPr lang="en-US"/>
        </a:p>
      </dgm:t>
    </dgm:pt>
    <dgm:pt modelId="{876CBF85-4A2C-4F2F-95AF-146AB558C881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 IN EMPLOYMENT OPPORTUNITIES</a:t>
          </a:r>
        </a:p>
      </dgm:t>
    </dgm:pt>
    <dgm:pt modelId="{9685E2E5-64C6-4A12-9E1E-5E4AFF4043B6}" type="parTrans" cxnId="{B2DACD35-EB2F-4194-B7C8-C01E4450F802}">
      <dgm:prSet/>
      <dgm:spPr/>
      <dgm:t>
        <a:bodyPr/>
        <a:lstStyle/>
        <a:p>
          <a:endParaRPr lang="en-US"/>
        </a:p>
      </dgm:t>
    </dgm:pt>
    <dgm:pt modelId="{57D6B8D0-558C-4CF2-9FEA-CED5990DE1AE}" type="sibTrans" cxnId="{B2DACD35-EB2F-4194-B7C8-C01E4450F802}">
      <dgm:prSet/>
      <dgm:spPr/>
      <dgm:t>
        <a:bodyPr/>
        <a:lstStyle/>
        <a:p>
          <a:endParaRPr lang="en-US"/>
        </a:p>
      </dgm:t>
    </dgm:pt>
    <dgm:pt modelId="{EE94BD2A-7704-4136-A56A-C9A4A838A9E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REDUCTION IN CULTURAL BARRIERS</a:t>
          </a:r>
        </a:p>
      </dgm:t>
    </dgm:pt>
    <dgm:pt modelId="{8707884F-DBC9-4326-AB2C-E86AFE8FFB85}" type="parTrans" cxnId="{2D3F6FB6-2895-4FE8-9296-5F88DA2D5C92}">
      <dgm:prSet/>
      <dgm:spPr/>
      <dgm:t>
        <a:bodyPr/>
        <a:lstStyle/>
        <a:p>
          <a:endParaRPr lang="en-US"/>
        </a:p>
      </dgm:t>
    </dgm:pt>
    <dgm:pt modelId="{49ED1F28-C156-4DE9-B281-613132A17777}" type="sibTrans" cxnId="{2D3F6FB6-2895-4FE8-9296-5F88DA2D5C92}">
      <dgm:prSet/>
      <dgm:spPr/>
      <dgm:t>
        <a:bodyPr/>
        <a:lstStyle/>
        <a:p>
          <a:endParaRPr lang="en-US"/>
        </a:p>
      </dgm:t>
    </dgm:pt>
    <dgm:pt modelId="{9C67982C-632C-4F0F-A09A-E084C615863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INCREAS IN QUALITY GOODS AND SERVICES</a:t>
          </a:r>
        </a:p>
      </dgm:t>
    </dgm:pt>
    <dgm:pt modelId="{DF8F1A80-A7DE-4D07-8881-AF2996C761BD}" type="parTrans" cxnId="{71203E4B-7689-4FA4-A4E7-63F2EE6B93D8}">
      <dgm:prSet/>
      <dgm:spPr/>
      <dgm:t>
        <a:bodyPr/>
        <a:lstStyle/>
        <a:p>
          <a:endParaRPr lang="en-US"/>
        </a:p>
      </dgm:t>
    </dgm:pt>
    <dgm:pt modelId="{40E135FA-1AC8-4EAD-923F-740EE13A4950}" type="sibTrans" cxnId="{71203E4B-7689-4FA4-A4E7-63F2EE6B93D8}">
      <dgm:prSet/>
      <dgm:spPr/>
      <dgm:t>
        <a:bodyPr/>
        <a:lstStyle/>
        <a:p>
          <a:endParaRPr lang="en-US"/>
        </a:p>
      </dgm:t>
    </dgm:pt>
    <dgm:pt modelId="{956C9707-096D-4893-B0F2-85F67E405BA8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FASHION</a:t>
          </a:r>
        </a:p>
      </dgm:t>
    </dgm:pt>
    <dgm:pt modelId="{C7955D63-5499-4DAC-8242-D507BC226C2B}" type="parTrans" cxnId="{1CEA7010-C2A6-4356-96B6-827A39D2064D}">
      <dgm:prSet/>
      <dgm:spPr/>
      <dgm:t>
        <a:bodyPr/>
        <a:lstStyle/>
        <a:p>
          <a:endParaRPr lang="en-US"/>
        </a:p>
      </dgm:t>
    </dgm:pt>
    <dgm:pt modelId="{7BD572A1-0040-4D0A-9774-D05761E2715B}" type="sibTrans" cxnId="{1CEA7010-C2A6-4356-96B6-827A39D2064D}">
      <dgm:prSet/>
      <dgm:spPr/>
      <dgm:t>
        <a:bodyPr/>
        <a:lstStyle/>
        <a:p>
          <a:endParaRPr lang="en-US"/>
        </a:p>
      </dgm:t>
    </dgm:pt>
    <dgm:pt modelId="{C7107664-8A03-498B-BC3E-E75E527B4E1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LANGUAGE</a:t>
          </a:r>
        </a:p>
      </dgm:t>
    </dgm:pt>
    <dgm:pt modelId="{E1023394-C772-428A-B139-A991EB9D5A4C}" type="parTrans" cxnId="{E9A0B2A5-8941-4288-92E8-37C71354A4F3}">
      <dgm:prSet/>
      <dgm:spPr/>
      <dgm:t>
        <a:bodyPr/>
        <a:lstStyle/>
        <a:p>
          <a:endParaRPr lang="en-US"/>
        </a:p>
      </dgm:t>
    </dgm:pt>
    <dgm:pt modelId="{486653E3-92D4-4F49-84E7-936053DA58DC}" type="sibTrans" cxnId="{E9A0B2A5-8941-4288-92E8-37C71354A4F3}">
      <dgm:prSet/>
      <dgm:spPr/>
      <dgm:t>
        <a:bodyPr/>
        <a:lstStyle/>
        <a:p>
          <a:endParaRPr lang="en-US"/>
        </a:p>
      </dgm:t>
    </dgm:pt>
    <dgm:pt modelId="{C22D279B-B806-4DF5-8C0B-885B25C6EDF5}" type="pres">
      <dgm:prSet presAssocID="{4FE9739A-1F32-4197-99B5-C8CC417BB1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CFE56B-A2D5-4561-A8A5-F439AFF9F568}" type="pres">
      <dgm:prSet presAssocID="{0721298D-20A5-4A04-8C79-3E32AF1C8911}" presName="centerShape" presStyleLbl="node0" presStyleIdx="0" presStyleCnt="1" custScaleX="167709" custScaleY="152003"/>
      <dgm:spPr/>
    </dgm:pt>
    <dgm:pt modelId="{71921A2F-BE97-41E2-87D0-E684D26271CC}" type="pres">
      <dgm:prSet presAssocID="{838BFC6F-9979-4843-9D28-0CEFB3D9988F}" presName="node" presStyleLbl="node1" presStyleIdx="0" presStyleCnt="6" custRadScaleRad="100082" custRadScaleInc="6381">
        <dgm:presLayoutVars>
          <dgm:bulletEnabled val="1"/>
        </dgm:presLayoutVars>
      </dgm:prSet>
      <dgm:spPr/>
    </dgm:pt>
    <dgm:pt modelId="{A8934E27-4108-4B0C-B34E-EEA1D697CAFF}" type="pres">
      <dgm:prSet presAssocID="{838BFC6F-9979-4843-9D28-0CEFB3D9988F}" presName="dummy" presStyleCnt="0"/>
      <dgm:spPr/>
    </dgm:pt>
    <dgm:pt modelId="{75EDD1D1-F9AE-4D83-8910-78003D217F05}" type="pres">
      <dgm:prSet presAssocID="{F3FBE7E4-1711-4E4B-BF86-22565D629CC2}" presName="sibTrans" presStyleLbl="sibTrans2D1" presStyleIdx="0" presStyleCnt="6"/>
      <dgm:spPr/>
    </dgm:pt>
    <dgm:pt modelId="{2DF3ADDB-2C6D-4D8A-B413-10AF2D41B62D}" type="pres">
      <dgm:prSet presAssocID="{876CBF85-4A2C-4F2F-95AF-146AB558C881}" presName="node" presStyleLbl="node1" presStyleIdx="1" presStyleCnt="6">
        <dgm:presLayoutVars>
          <dgm:bulletEnabled val="1"/>
        </dgm:presLayoutVars>
      </dgm:prSet>
      <dgm:spPr/>
    </dgm:pt>
    <dgm:pt modelId="{55C7CD35-C5A3-4601-8C00-BBBD1EDC2A74}" type="pres">
      <dgm:prSet presAssocID="{876CBF85-4A2C-4F2F-95AF-146AB558C881}" presName="dummy" presStyleCnt="0"/>
      <dgm:spPr/>
    </dgm:pt>
    <dgm:pt modelId="{10612738-7294-4335-B29F-67F96E44EB37}" type="pres">
      <dgm:prSet presAssocID="{57D6B8D0-558C-4CF2-9FEA-CED5990DE1AE}" presName="sibTrans" presStyleLbl="sibTrans2D1" presStyleIdx="1" presStyleCnt="6"/>
      <dgm:spPr/>
    </dgm:pt>
    <dgm:pt modelId="{4F75C9B8-FC57-4CED-B425-D4E75E32634A}" type="pres">
      <dgm:prSet presAssocID="{EE94BD2A-7704-4136-A56A-C9A4A838A9E4}" presName="node" presStyleLbl="node1" presStyleIdx="2" presStyleCnt="6">
        <dgm:presLayoutVars>
          <dgm:bulletEnabled val="1"/>
        </dgm:presLayoutVars>
      </dgm:prSet>
      <dgm:spPr/>
    </dgm:pt>
    <dgm:pt modelId="{4032F243-2977-48CA-876F-D70E7E3A504A}" type="pres">
      <dgm:prSet presAssocID="{EE94BD2A-7704-4136-A56A-C9A4A838A9E4}" presName="dummy" presStyleCnt="0"/>
      <dgm:spPr/>
    </dgm:pt>
    <dgm:pt modelId="{C96081F6-644D-43E0-9DA2-A4700DE48B11}" type="pres">
      <dgm:prSet presAssocID="{49ED1F28-C156-4DE9-B281-613132A17777}" presName="sibTrans" presStyleLbl="sibTrans2D1" presStyleIdx="2" presStyleCnt="6"/>
      <dgm:spPr/>
    </dgm:pt>
    <dgm:pt modelId="{91A401F2-E9DF-42D6-B345-81E5EE1A9ECC}" type="pres">
      <dgm:prSet presAssocID="{9C67982C-632C-4F0F-A09A-E084C6158631}" presName="node" presStyleLbl="node1" presStyleIdx="3" presStyleCnt="6">
        <dgm:presLayoutVars>
          <dgm:bulletEnabled val="1"/>
        </dgm:presLayoutVars>
      </dgm:prSet>
      <dgm:spPr/>
    </dgm:pt>
    <dgm:pt modelId="{E7F3EBE7-E559-494C-B3F5-01F36747600C}" type="pres">
      <dgm:prSet presAssocID="{9C67982C-632C-4F0F-A09A-E084C6158631}" presName="dummy" presStyleCnt="0"/>
      <dgm:spPr/>
    </dgm:pt>
    <dgm:pt modelId="{926E1678-18BC-43C0-BF61-37F7FA467068}" type="pres">
      <dgm:prSet presAssocID="{40E135FA-1AC8-4EAD-923F-740EE13A4950}" presName="sibTrans" presStyleLbl="sibTrans2D1" presStyleIdx="3" presStyleCnt="6"/>
      <dgm:spPr/>
    </dgm:pt>
    <dgm:pt modelId="{84074FCC-A267-4E6B-812A-3C7D2E6A15F4}" type="pres">
      <dgm:prSet presAssocID="{956C9707-096D-4893-B0F2-85F67E405BA8}" presName="node" presStyleLbl="node1" presStyleIdx="4" presStyleCnt="6">
        <dgm:presLayoutVars>
          <dgm:bulletEnabled val="1"/>
        </dgm:presLayoutVars>
      </dgm:prSet>
      <dgm:spPr/>
    </dgm:pt>
    <dgm:pt modelId="{CAA0F2E5-33D0-469F-A6C3-66BA0C5DB6C2}" type="pres">
      <dgm:prSet presAssocID="{956C9707-096D-4893-B0F2-85F67E405BA8}" presName="dummy" presStyleCnt="0"/>
      <dgm:spPr/>
    </dgm:pt>
    <dgm:pt modelId="{2EF918BC-3789-44C4-B9AE-9DD940C1AFCA}" type="pres">
      <dgm:prSet presAssocID="{7BD572A1-0040-4D0A-9774-D05761E2715B}" presName="sibTrans" presStyleLbl="sibTrans2D1" presStyleIdx="4" presStyleCnt="6"/>
      <dgm:spPr/>
    </dgm:pt>
    <dgm:pt modelId="{D9476B4B-63CB-4ED3-A454-38B11469B572}" type="pres">
      <dgm:prSet presAssocID="{C7107664-8A03-498B-BC3E-E75E527B4E15}" presName="node" presStyleLbl="node1" presStyleIdx="5" presStyleCnt="6">
        <dgm:presLayoutVars>
          <dgm:bulletEnabled val="1"/>
        </dgm:presLayoutVars>
      </dgm:prSet>
      <dgm:spPr/>
    </dgm:pt>
    <dgm:pt modelId="{E9159540-CE73-4689-936B-82C700DB8632}" type="pres">
      <dgm:prSet presAssocID="{C7107664-8A03-498B-BC3E-E75E527B4E15}" presName="dummy" presStyleCnt="0"/>
      <dgm:spPr/>
    </dgm:pt>
    <dgm:pt modelId="{460E1B2B-71CE-490E-B574-63333BEA2227}" type="pres">
      <dgm:prSet presAssocID="{486653E3-92D4-4F49-84E7-936053DA58DC}" presName="sibTrans" presStyleLbl="sibTrans2D1" presStyleIdx="5" presStyleCnt="6" custScaleX="94529" custScaleY="98761"/>
      <dgm:spPr/>
    </dgm:pt>
  </dgm:ptLst>
  <dgm:cxnLst>
    <dgm:cxn modelId="{16847703-C499-444C-B0FB-4A73C90E3962}" type="presOf" srcId="{C7107664-8A03-498B-BC3E-E75E527B4E15}" destId="{D9476B4B-63CB-4ED3-A454-38B11469B572}" srcOrd="0" destOrd="0" presId="urn:microsoft.com/office/officeart/2005/8/layout/radial6"/>
    <dgm:cxn modelId="{1CEA7010-C2A6-4356-96B6-827A39D2064D}" srcId="{0721298D-20A5-4A04-8C79-3E32AF1C8911}" destId="{956C9707-096D-4893-B0F2-85F67E405BA8}" srcOrd="4" destOrd="0" parTransId="{C7955D63-5499-4DAC-8242-D507BC226C2B}" sibTransId="{7BD572A1-0040-4D0A-9774-D05761E2715B}"/>
    <dgm:cxn modelId="{47651911-7E7E-496B-B889-0C97303376E8}" type="presOf" srcId="{0721298D-20A5-4A04-8C79-3E32AF1C8911}" destId="{98CFE56B-A2D5-4561-A8A5-F439AFF9F568}" srcOrd="0" destOrd="0" presId="urn:microsoft.com/office/officeart/2005/8/layout/radial6"/>
    <dgm:cxn modelId="{FE7E2F12-CE37-4271-A5D2-15A0B869B147}" type="presOf" srcId="{876CBF85-4A2C-4F2F-95AF-146AB558C881}" destId="{2DF3ADDB-2C6D-4D8A-B413-10AF2D41B62D}" srcOrd="0" destOrd="0" presId="urn:microsoft.com/office/officeart/2005/8/layout/radial6"/>
    <dgm:cxn modelId="{8A7F111A-C321-4932-86FE-23A3710D918E}" type="presOf" srcId="{9C67982C-632C-4F0F-A09A-E084C6158631}" destId="{91A401F2-E9DF-42D6-B345-81E5EE1A9ECC}" srcOrd="0" destOrd="0" presId="urn:microsoft.com/office/officeart/2005/8/layout/radial6"/>
    <dgm:cxn modelId="{565CB526-A2E0-4162-B416-FE7B5BBA34E0}" srcId="{0721298D-20A5-4A04-8C79-3E32AF1C8911}" destId="{838BFC6F-9979-4843-9D28-0CEFB3D9988F}" srcOrd="0" destOrd="0" parTransId="{F029CC23-6B7B-4A24-9C73-27E4C5BDA902}" sibTransId="{F3FBE7E4-1711-4E4B-BF86-22565D629CC2}"/>
    <dgm:cxn modelId="{B2DACD35-EB2F-4194-B7C8-C01E4450F802}" srcId="{0721298D-20A5-4A04-8C79-3E32AF1C8911}" destId="{876CBF85-4A2C-4F2F-95AF-146AB558C881}" srcOrd="1" destOrd="0" parTransId="{9685E2E5-64C6-4A12-9E1E-5E4AFF4043B6}" sibTransId="{57D6B8D0-558C-4CF2-9FEA-CED5990DE1AE}"/>
    <dgm:cxn modelId="{C30EC538-12F4-449E-8C7F-72EA58125DE0}" type="presOf" srcId="{838BFC6F-9979-4843-9D28-0CEFB3D9988F}" destId="{71921A2F-BE97-41E2-87D0-E684D26271CC}" srcOrd="0" destOrd="0" presId="urn:microsoft.com/office/officeart/2005/8/layout/radial6"/>
    <dgm:cxn modelId="{00E6F239-3F14-47D3-8D3B-68D9D7598343}" type="presOf" srcId="{F3FBE7E4-1711-4E4B-BF86-22565D629CC2}" destId="{75EDD1D1-F9AE-4D83-8910-78003D217F05}" srcOrd="0" destOrd="0" presId="urn:microsoft.com/office/officeart/2005/8/layout/radial6"/>
    <dgm:cxn modelId="{FCDF955C-9494-46D7-AFF4-BDAD14894755}" type="presOf" srcId="{4FE9739A-1F32-4197-99B5-C8CC417BB109}" destId="{C22D279B-B806-4DF5-8C0B-885B25C6EDF5}" srcOrd="0" destOrd="0" presId="urn:microsoft.com/office/officeart/2005/8/layout/radial6"/>
    <dgm:cxn modelId="{71203E4B-7689-4FA4-A4E7-63F2EE6B93D8}" srcId="{0721298D-20A5-4A04-8C79-3E32AF1C8911}" destId="{9C67982C-632C-4F0F-A09A-E084C6158631}" srcOrd="3" destOrd="0" parTransId="{DF8F1A80-A7DE-4D07-8881-AF2996C761BD}" sibTransId="{40E135FA-1AC8-4EAD-923F-740EE13A4950}"/>
    <dgm:cxn modelId="{2D114A6B-221E-460E-BA6B-8C9568DA0D65}" type="presOf" srcId="{956C9707-096D-4893-B0F2-85F67E405BA8}" destId="{84074FCC-A267-4E6B-812A-3C7D2E6A15F4}" srcOrd="0" destOrd="0" presId="urn:microsoft.com/office/officeart/2005/8/layout/radial6"/>
    <dgm:cxn modelId="{9EAF4B4F-CC11-49DC-A4DF-A3EC2E2E4FFA}" type="presOf" srcId="{57D6B8D0-558C-4CF2-9FEA-CED5990DE1AE}" destId="{10612738-7294-4335-B29F-67F96E44EB37}" srcOrd="0" destOrd="0" presId="urn:microsoft.com/office/officeart/2005/8/layout/radial6"/>
    <dgm:cxn modelId="{50E6EB9A-FE4F-4947-8F17-E2596688EE90}" type="presOf" srcId="{EE94BD2A-7704-4136-A56A-C9A4A838A9E4}" destId="{4F75C9B8-FC57-4CED-B425-D4E75E32634A}" srcOrd="0" destOrd="0" presId="urn:microsoft.com/office/officeart/2005/8/layout/radial6"/>
    <dgm:cxn modelId="{998CFEA0-02D2-4E95-9F28-20A8F313C879}" type="presOf" srcId="{40E135FA-1AC8-4EAD-923F-740EE13A4950}" destId="{926E1678-18BC-43C0-BF61-37F7FA467068}" srcOrd="0" destOrd="0" presId="urn:microsoft.com/office/officeart/2005/8/layout/radial6"/>
    <dgm:cxn modelId="{E9A0B2A5-8941-4288-92E8-37C71354A4F3}" srcId="{0721298D-20A5-4A04-8C79-3E32AF1C8911}" destId="{C7107664-8A03-498B-BC3E-E75E527B4E15}" srcOrd="5" destOrd="0" parTransId="{E1023394-C772-428A-B139-A991EB9D5A4C}" sibTransId="{486653E3-92D4-4F49-84E7-936053DA58DC}"/>
    <dgm:cxn modelId="{D6BD61AC-0DEF-481C-AB0E-06E1F879C9D6}" type="presOf" srcId="{49ED1F28-C156-4DE9-B281-613132A17777}" destId="{C96081F6-644D-43E0-9DA2-A4700DE48B11}" srcOrd="0" destOrd="0" presId="urn:microsoft.com/office/officeart/2005/8/layout/radial6"/>
    <dgm:cxn modelId="{2D3F6FB6-2895-4FE8-9296-5F88DA2D5C92}" srcId="{0721298D-20A5-4A04-8C79-3E32AF1C8911}" destId="{EE94BD2A-7704-4136-A56A-C9A4A838A9E4}" srcOrd="2" destOrd="0" parTransId="{8707884F-DBC9-4326-AB2C-E86AFE8FFB85}" sibTransId="{49ED1F28-C156-4DE9-B281-613132A17777}"/>
    <dgm:cxn modelId="{694E2FBE-5D31-46C5-BCC0-4890ABF380F6}" type="presOf" srcId="{486653E3-92D4-4F49-84E7-936053DA58DC}" destId="{460E1B2B-71CE-490E-B574-63333BEA2227}" srcOrd="0" destOrd="0" presId="urn:microsoft.com/office/officeart/2005/8/layout/radial6"/>
    <dgm:cxn modelId="{1BD960C5-363C-4F8E-944A-85DD87DEB964}" type="presOf" srcId="{7BD572A1-0040-4D0A-9774-D05761E2715B}" destId="{2EF918BC-3789-44C4-B9AE-9DD940C1AFCA}" srcOrd="0" destOrd="0" presId="urn:microsoft.com/office/officeart/2005/8/layout/radial6"/>
    <dgm:cxn modelId="{C13156D6-A5F9-423B-AF94-3D51D840761D}" srcId="{4FE9739A-1F32-4197-99B5-C8CC417BB109}" destId="{0721298D-20A5-4A04-8C79-3E32AF1C8911}" srcOrd="0" destOrd="0" parTransId="{3639EA54-7DD1-4D9E-A599-6DDFA6D3439D}" sibTransId="{5BA15FE7-0B0F-4203-AB62-CF8AB8F4CD87}"/>
    <dgm:cxn modelId="{511D251B-4466-4042-8DB2-43D7AFB497D3}" type="presParOf" srcId="{C22D279B-B806-4DF5-8C0B-885B25C6EDF5}" destId="{98CFE56B-A2D5-4561-A8A5-F439AFF9F568}" srcOrd="0" destOrd="0" presId="urn:microsoft.com/office/officeart/2005/8/layout/radial6"/>
    <dgm:cxn modelId="{6FB5F6C2-A8A2-4E28-B11F-07B8A1E2938E}" type="presParOf" srcId="{C22D279B-B806-4DF5-8C0B-885B25C6EDF5}" destId="{71921A2F-BE97-41E2-87D0-E684D26271CC}" srcOrd="1" destOrd="0" presId="urn:microsoft.com/office/officeart/2005/8/layout/radial6"/>
    <dgm:cxn modelId="{D38370A4-0781-4CE3-BB74-98B902D12486}" type="presParOf" srcId="{C22D279B-B806-4DF5-8C0B-885B25C6EDF5}" destId="{A8934E27-4108-4B0C-B34E-EEA1D697CAFF}" srcOrd="2" destOrd="0" presId="urn:microsoft.com/office/officeart/2005/8/layout/radial6"/>
    <dgm:cxn modelId="{72EE32C0-6C67-4F2F-A181-9F8E702B477C}" type="presParOf" srcId="{C22D279B-B806-4DF5-8C0B-885B25C6EDF5}" destId="{75EDD1D1-F9AE-4D83-8910-78003D217F05}" srcOrd="3" destOrd="0" presId="urn:microsoft.com/office/officeart/2005/8/layout/radial6"/>
    <dgm:cxn modelId="{FC9967D8-8E37-437F-837F-27C0A44BB203}" type="presParOf" srcId="{C22D279B-B806-4DF5-8C0B-885B25C6EDF5}" destId="{2DF3ADDB-2C6D-4D8A-B413-10AF2D41B62D}" srcOrd="4" destOrd="0" presId="urn:microsoft.com/office/officeart/2005/8/layout/radial6"/>
    <dgm:cxn modelId="{BB28752A-2BCC-4BF3-ABA7-F19F8D9BADF9}" type="presParOf" srcId="{C22D279B-B806-4DF5-8C0B-885B25C6EDF5}" destId="{55C7CD35-C5A3-4601-8C00-BBBD1EDC2A74}" srcOrd="5" destOrd="0" presId="urn:microsoft.com/office/officeart/2005/8/layout/radial6"/>
    <dgm:cxn modelId="{6460DA18-BDF6-4987-9A72-8D06FACED201}" type="presParOf" srcId="{C22D279B-B806-4DF5-8C0B-885B25C6EDF5}" destId="{10612738-7294-4335-B29F-67F96E44EB37}" srcOrd="6" destOrd="0" presId="urn:microsoft.com/office/officeart/2005/8/layout/radial6"/>
    <dgm:cxn modelId="{C58D2A36-4D3C-41D0-9D62-C03DB5F3F26C}" type="presParOf" srcId="{C22D279B-B806-4DF5-8C0B-885B25C6EDF5}" destId="{4F75C9B8-FC57-4CED-B425-D4E75E32634A}" srcOrd="7" destOrd="0" presId="urn:microsoft.com/office/officeart/2005/8/layout/radial6"/>
    <dgm:cxn modelId="{D4F28F93-926B-4837-A438-1197AE7FE38C}" type="presParOf" srcId="{C22D279B-B806-4DF5-8C0B-885B25C6EDF5}" destId="{4032F243-2977-48CA-876F-D70E7E3A504A}" srcOrd="8" destOrd="0" presId="urn:microsoft.com/office/officeart/2005/8/layout/radial6"/>
    <dgm:cxn modelId="{7EB20C6B-E3E0-4435-B902-DA0675992810}" type="presParOf" srcId="{C22D279B-B806-4DF5-8C0B-885B25C6EDF5}" destId="{C96081F6-644D-43E0-9DA2-A4700DE48B11}" srcOrd="9" destOrd="0" presId="urn:microsoft.com/office/officeart/2005/8/layout/radial6"/>
    <dgm:cxn modelId="{78521581-9973-4DCA-B741-A48975D0952C}" type="presParOf" srcId="{C22D279B-B806-4DF5-8C0B-885B25C6EDF5}" destId="{91A401F2-E9DF-42D6-B345-81E5EE1A9ECC}" srcOrd="10" destOrd="0" presId="urn:microsoft.com/office/officeart/2005/8/layout/radial6"/>
    <dgm:cxn modelId="{411F4AE1-1AA4-42F0-BAFD-4F2D8186BA21}" type="presParOf" srcId="{C22D279B-B806-4DF5-8C0B-885B25C6EDF5}" destId="{E7F3EBE7-E559-494C-B3F5-01F36747600C}" srcOrd="11" destOrd="0" presId="urn:microsoft.com/office/officeart/2005/8/layout/radial6"/>
    <dgm:cxn modelId="{201FF202-65CE-409F-906F-EB57C0794F1A}" type="presParOf" srcId="{C22D279B-B806-4DF5-8C0B-885B25C6EDF5}" destId="{926E1678-18BC-43C0-BF61-37F7FA467068}" srcOrd="12" destOrd="0" presId="urn:microsoft.com/office/officeart/2005/8/layout/radial6"/>
    <dgm:cxn modelId="{0E6DBB98-CFFB-4889-BBFE-BBD3CC893402}" type="presParOf" srcId="{C22D279B-B806-4DF5-8C0B-885B25C6EDF5}" destId="{84074FCC-A267-4E6B-812A-3C7D2E6A15F4}" srcOrd="13" destOrd="0" presId="urn:microsoft.com/office/officeart/2005/8/layout/radial6"/>
    <dgm:cxn modelId="{D823E67D-E4A8-48A9-B244-886239A4732F}" type="presParOf" srcId="{C22D279B-B806-4DF5-8C0B-885B25C6EDF5}" destId="{CAA0F2E5-33D0-469F-A6C3-66BA0C5DB6C2}" srcOrd="14" destOrd="0" presId="urn:microsoft.com/office/officeart/2005/8/layout/radial6"/>
    <dgm:cxn modelId="{75494553-4A24-4F58-9FF3-7B40A4213E53}" type="presParOf" srcId="{C22D279B-B806-4DF5-8C0B-885B25C6EDF5}" destId="{2EF918BC-3789-44C4-B9AE-9DD940C1AFCA}" srcOrd="15" destOrd="0" presId="urn:microsoft.com/office/officeart/2005/8/layout/radial6"/>
    <dgm:cxn modelId="{491A6248-0741-4496-A267-A28F9A64AC4B}" type="presParOf" srcId="{C22D279B-B806-4DF5-8C0B-885B25C6EDF5}" destId="{D9476B4B-63CB-4ED3-A454-38B11469B572}" srcOrd="16" destOrd="0" presId="urn:microsoft.com/office/officeart/2005/8/layout/radial6"/>
    <dgm:cxn modelId="{10F20422-8048-4851-9E12-657E3C750466}" type="presParOf" srcId="{C22D279B-B806-4DF5-8C0B-885B25C6EDF5}" destId="{E9159540-CE73-4689-936B-82C700DB8632}" srcOrd="17" destOrd="0" presId="urn:microsoft.com/office/officeart/2005/8/layout/radial6"/>
    <dgm:cxn modelId="{17705D73-E5EB-4D09-A384-DA725F5DFDCD}" type="presParOf" srcId="{C22D279B-B806-4DF5-8C0B-885B25C6EDF5}" destId="{460E1B2B-71CE-490E-B574-63333BEA222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B748F-7308-444B-B11E-B276D223FBD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6027B2-5B02-42F6-850C-3118FFF43536}">
      <dgm:prSet phldrT="[Text]"/>
      <dgm:spPr/>
      <dgm:t>
        <a:bodyPr/>
        <a:lstStyle/>
        <a:p>
          <a:r>
            <a:rPr lang="en-US" dirty="0"/>
            <a:t>Trade </a:t>
          </a:r>
        </a:p>
      </dgm:t>
    </dgm:pt>
    <dgm:pt modelId="{5C9396C1-36E5-4A09-B99A-C6540BE1D596}" type="parTrans" cxnId="{98E98609-7B00-40C1-B99E-900F789C3D3C}">
      <dgm:prSet/>
      <dgm:spPr/>
      <dgm:t>
        <a:bodyPr/>
        <a:lstStyle/>
        <a:p>
          <a:endParaRPr lang="en-US"/>
        </a:p>
      </dgm:t>
    </dgm:pt>
    <dgm:pt modelId="{7E3464AA-5F33-4D75-A259-9CD76EA96C3B}" type="sibTrans" cxnId="{98E98609-7B00-40C1-B99E-900F789C3D3C}">
      <dgm:prSet/>
      <dgm:spPr/>
      <dgm:t>
        <a:bodyPr/>
        <a:lstStyle/>
        <a:p>
          <a:endParaRPr lang="en-US"/>
        </a:p>
      </dgm:t>
    </dgm:pt>
    <dgm:pt modelId="{141A1E13-E058-4821-A5AC-3686F421478C}">
      <dgm:prSet phldrT="[Text]"/>
      <dgm:spPr/>
      <dgm:t>
        <a:bodyPr/>
        <a:lstStyle/>
        <a:p>
          <a:r>
            <a:rPr lang="en-US" dirty="0"/>
            <a:t>Labor</a:t>
          </a:r>
        </a:p>
        <a:p>
          <a:r>
            <a:rPr lang="en-US" dirty="0"/>
            <a:t>force</a:t>
          </a:r>
        </a:p>
      </dgm:t>
    </dgm:pt>
    <dgm:pt modelId="{8A6DEEC4-12A0-4275-8069-56C94BEBF853}" type="parTrans" cxnId="{49E297C5-48AB-4747-A212-A54031ED9B00}">
      <dgm:prSet/>
      <dgm:spPr/>
      <dgm:t>
        <a:bodyPr/>
        <a:lstStyle/>
        <a:p>
          <a:endParaRPr lang="en-US"/>
        </a:p>
      </dgm:t>
    </dgm:pt>
    <dgm:pt modelId="{438B9F6B-0D59-420B-8382-F70DF1C0ADC2}" type="sibTrans" cxnId="{49E297C5-48AB-4747-A212-A54031ED9B00}">
      <dgm:prSet/>
      <dgm:spPr/>
      <dgm:t>
        <a:bodyPr/>
        <a:lstStyle/>
        <a:p>
          <a:endParaRPr lang="en-US"/>
        </a:p>
      </dgm:t>
    </dgm:pt>
    <dgm:pt modelId="{69D1F7F9-6942-457A-88DD-AD9369AD2047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AE3B7A1D-19C4-4D9A-B909-ED30660C2E9F}" type="parTrans" cxnId="{776F6A5D-A95D-4650-B309-F4B21A2E63DC}">
      <dgm:prSet/>
      <dgm:spPr/>
      <dgm:t>
        <a:bodyPr/>
        <a:lstStyle/>
        <a:p>
          <a:endParaRPr lang="en-US"/>
        </a:p>
      </dgm:t>
    </dgm:pt>
    <dgm:pt modelId="{BB231772-A97B-4BCE-88AC-14A205E5BB6C}" type="sibTrans" cxnId="{776F6A5D-A95D-4650-B309-F4B21A2E63DC}">
      <dgm:prSet/>
      <dgm:spPr/>
      <dgm:t>
        <a:bodyPr/>
        <a:lstStyle/>
        <a:p>
          <a:endParaRPr lang="en-US"/>
        </a:p>
      </dgm:t>
    </dgm:pt>
    <dgm:pt modelId="{46A391D7-0B74-484B-BA06-8395234F8AE1}">
      <dgm:prSet phldrT="[Text]"/>
      <dgm:spPr/>
      <dgm:t>
        <a:bodyPr/>
        <a:lstStyle/>
        <a:p>
          <a:r>
            <a:rPr lang="en-US" dirty="0"/>
            <a:t>Advertising products</a:t>
          </a:r>
        </a:p>
      </dgm:t>
    </dgm:pt>
    <dgm:pt modelId="{04847C56-1E58-4D16-B9DE-B82377B4882F}" type="parTrans" cxnId="{E3D4EA28-C403-42AF-9B44-78841BCFC6EA}">
      <dgm:prSet/>
      <dgm:spPr/>
      <dgm:t>
        <a:bodyPr/>
        <a:lstStyle/>
        <a:p>
          <a:endParaRPr lang="en-US"/>
        </a:p>
      </dgm:t>
    </dgm:pt>
    <dgm:pt modelId="{BBA5500D-1D28-4C38-AF55-E41F8235B4F6}" type="sibTrans" cxnId="{E3D4EA28-C403-42AF-9B44-78841BCFC6EA}">
      <dgm:prSet/>
      <dgm:spPr/>
      <dgm:t>
        <a:bodyPr/>
        <a:lstStyle/>
        <a:p>
          <a:endParaRPr lang="en-US"/>
        </a:p>
      </dgm:t>
    </dgm:pt>
    <dgm:pt modelId="{8C261F91-C253-4EDF-9519-3193F335895E}" type="pres">
      <dgm:prSet presAssocID="{A4DB748F-7308-444B-B11E-B276D223FBD4}" presName="cycle" presStyleCnt="0">
        <dgm:presLayoutVars>
          <dgm:dir/>
          <dgm:resizeHandles val="exact"/>
        </dgm:presLayoutVars>
      </dgm:prSet>
      <dgm:spPr/>
    </dgm:pt>
    <dgm:pt modelId="{E9C429AE-3E6E-4B36-A8D6-E46D843F9CF5}" type="pres">
      <dgm:prSet presAssocID="{DE6027B2-5B02-42F6-850C-3118FFF43536}" presName="node" presStyleLbl="node1" presStyleIdx="0" presStyleCnt="4" custScaleX="166320" custRadScaleRad="100168" custRadScaleInc="-6360">
        <dgm:presLayoutVars>
          <dgm:bulletEnabled val="1"/>
        </dgm:presLayoutVars>
      </dgm:prSet>
      <dgm:spPr/>
    </dgm:pt>
    <dgm:pt modelId="{121C79E3-DF74-402D-B98F-78E9121A85E0}" type="pres">
      <dgm:prSet presAssocID="{7E3464AA-5F33-4D75-A259-9CD76EA96C3B}" presName="sibTrans" presStyleLbl="sibTrans2D1" presStyleIdx="0" presStyleCnt="4"/>
      <dgm:spPr/>
    </dgm:pt>
    <dgm:pt modelId="{571A8407-C43D-4D06-B09D-F47783811376}" type="pres">
      <dgm:prSet presAssocID="{7E3464AA-5F33-4D75-A259-9CD76EA96C3B}" presName="connectorText" presStyleLbl="sibTrans2D1" presStyleIdx="0" presStyleCnt="4"/>
      <dgm:spPr/>
    </dgm:pt>
    <dgm:pt modelId="{836C977D-6F51-4747-AE24-58DA8D0C275A}" type="pres">
      <dgm:prSet presAssocID="{141A1E13-E058-4821-A5AC-3686F421478C}" presName="node" presStyleLbl="node1" presStyleIdx="1" presStyleCnt="4" custScaleX="187168" custRadScaleRad="105118" custRadScaleInc="5351">
        <dgm:presLayoutVars>
          <dgm:bulletEnabled val="1"/>
        </dgm:presLayoutVars>
      </dgm:prSet>
      <dgm:spPr/>
    </dgm:pt>
    <dgm:pt modelId="{356D6942-6662-4B9E-ADEB-85B108C96F04}" type="pres">
      <dgm:prSet presAssocID="{438B9F6B-0D59-420B-8382-F70DF1C0ADC2}" presName="sibTrans" presStyleLbl="sibTrans2D1" presStyleIdx="1" presStyleCnt="4"/>
      <dgm:spPr/>
    </dgm:pt>
    <dgm:pt modelId="{6C465FEC-5BBA-4266-9DBD-FD81A82A27F4}" type="pres">
      <dgm:prSet presAssocID="{438B9F6B-0D59-420B-8382-F70DF1C0ADC2}" presName="connectorText" presStyleLbl="sibTrans2D1" presStyleIdx="1" presStyleCnt="4"/>
      <dgm:spPr/>
    </dgm:pt>
    <dgm:pt modelId="{9BF6817E-A6CA-4550-A02C-306C3E8C1912}" type="pres">
      <dgm:prSet presAssocID="{69D1F7F9-6942-457A-88DD-AD9369AD2047}" presName="node" presStyleLbl="node1" presStyleIdx="2" presStyleCnt="4" custScaleX="166060">
        <dgm:presLayoutVars>
          <dgm:bulletEnabled val="1"/>
        </dgm:presLayoutVars>
      </dgm:prSet>
      <dgm:spPr/>
    </dgm:pt>
    <dgm:pt modelId="{05F335D8-6342-40BE-9195-4F1121F7BD59}" type="pres">
      <dgm:prSet presAssocID="{BB231772-A97B-4BCE-88AC-14A205E5BB6C}" presName="sibTrans" presStyleLbl="sibTrans2D1" presStyleIdx="2" presStyleCnt="4"/>
      <dgm:spPr/>
    </dgm:pt>
    <dgm:pt modelId="{ED50AB06-DA31-4867-99FB-14788357C597}" type="pres">
      <dgm:prSet presAssocID="{BB231772-A97B-4BCE-88AC-14A205E5BB6C}" presName="connectorText" presStyleLbl="sibTrans2D1" presStyleIdx="2" presStyleCnt="4"/>
      <dgm:spPr/>
    </dgm:pt>
    <dgm:pt modelId="{FB2DC9E5-F88F-467C-B909-F4A0D5CEC2ED}" type="pres">
      <dgm:prSet presAssocID="{46A391D7-0B74-484B-BA06-8395234F8AE1}" presName="node" presStyleLbl="node1" presStyleIdx="3" presStyleCnt="4" custScaleX="154848">
        <dgm:presLayoutVars>
          <dgm:bulletEnabled val="1"/>
        </dgm:presLayoutVars>
      </dgm:prSet>
      <dgm:spPr/>
    </dgm:pt>
    <dgm:pt modelId="{DABBF49A-209C-4374-B1BA-9F597D499B6F}" type="pres">
      <dgm:prSet presAssocID="{BBA5500D-1D28-4C38-AF55-E41F8235B4F6}" presName="sibTrans" presStyleLbl="sibTrans2D1" presStyleIdx="3" presStyleCnt="4"/>
      <dgm:spPr/>
    </dgm:pt>
    <dgm:pt modelId="{56AD3BC9-B573-4664-95A4-7A4220D78F38}" type="pres">
      <dgm:prSet presAssocID="{BBA5500D-1D28-4C38-AF55-E41F8235B4F6}" presName="connectorText" presStyleLbl="sibTrans2D1" presStyleIdx="3" presStyleCnt="4"/>
      <dgm:spPr/>
    </dgm:pt>
  </dgm:ptLst>
  <dgm:cxnLst>
    <dgm:cxn modelId="{63B3EF01-5A9A-4232-91E9-10B5237603D1}" type="presOf" srcId="{DE6027B2-5B02-42F6-850C-3118FFF43536}" destId="{E9C429AE-3E6E-4B36-A8D6-E46D843F9CF5}" srcOrd="0" destOrd="0" presId="urn:microsoft.com/office/officeart/2005/8/layout/cycle2"/>
    <dgm:cxn modelId="{1FD60E02-9EE2-4233-9CAD-45F6E0FC683C}" type="presOf" srcId="{BB231772-A97B-4BCE-88AC-14A205E5BB6C}" destId="{ED50AB06-DA31-4867-99FB-14788357C597}" srcOrd="1" destOrd="0" presId="urn:microsoft.com/office/officeart/2005/8/layout/cycle2"/>
    <dgm:cxn modelId="{4BF86B09-0BDB-4628-9626-F0B3DC3D5F76}" type="presOf" srcId="{438B9F6B-0D59-420B-8382-F70DF1C0ADC2}" destId="{6C465FEC-5BBA-4266-9DBD-FD81A82A27F4}" srcOrd="1" destOrd="0" presId="urn:microsoft.com/office/officeart/2005/8/layout/cycle2"/>
    <dgm:cxn modelId="{98E98609-7B00-40C1-B99E-900F789C3D3C}" srcId="{A4DB748F-7308-444B-B11E-B276D223FBD4}" destId="{DE6027B2-5B02-42F6-850C-3118FFF43536}" srcOrd="0" destOrd="0" parTransId="{5C9396C1-36E5-4A09-B99A-C6540BE1D596}" sibTransId="{7E3464AA-5F33-4D75-A259-9CD76EA96C3B}"/>
    <dgm:cxn modelId="{E3D4EA28-C403-42AF-9B44-78841BCFC6EA}" srcId="{A4DB748F-7308-444B-B11E-B276D223FBD4}" destId="{46A391D7-0B74-484B-BA06-8395234F8AE1}" srcOrd="3" destOrd="0" parTransId="{04847C56-1E58-4D16-B9DE-B82377B4882F}" sibTransId="{BBA5500D-1D28-4C38-AF55-E41F8235B4F6}"/>
    <dgm:cxn modelId="{776F6A5D-A95D-4650-B309-F4B21A2E63DC}" srcId="{A4DB748F-7308-444B-B11E-B276D223FBD4}" destId="{69D1F7F9-6942-457A-88DD-AD9369AD2047}" srcOrd="2" destOrd="0" parTransId="{AE3B7A1D-19C4-4D9A-B909-ED30660C2E9F}" sibTransId="{BB231772-A97B-4BCE-88AC-14A205E5BB6C}"/>
    <dgm:cxn modelId="{19999E56-7B65-4209-8164-F68026E79874}" type="presOf" srcId="{438B9F6B-0D59-420B-8382-F70DF1C0ADC2}" destId="{356D6942-6662-4B9E-ADEB-85B108C96F04}" srcOrd="0" destOrd="0" presId="urn:microsoft.com/office/officeart/2005/8/layout/cycle2"/>
    <dgm:cxn modelId="{95A8E0AE-9B4E-4327-8A3E-C0C86061D634}" type="presOf" srcId="{69D1F7F9-6942-457A-88DD-AD9369AD2047}" destId="{9BF6817E-A6CA-4550-A02C-306C3E8C1912}" srcOrd="0" destOrd="0" presId="urn:microsoft.com/office/officeart/2005/8/layout/cycle2"/>
    <dgm:cxn modelId="{A1C605B2-1FCF-4450-BAF3-78F9A1DCA4C6}" type="presOf" srcId="{141A1E13-E058-4821-A5AC-3686F421478C}" destId="{836C977D-6F51-4747-AE24-58DA8D0C275A}" srcOrd="0" destOrd="0" presId="urn:microsoft.com/office/officeart/2005/8/layout/cycle2"/>
    <dgm:cxn modelId="{396B01B3-BDF1-4E44-B4AA-3340E40DD5C3}" type="presOf" srcId="{BBA5500D-1D28-4C38-AF55-E41F8235B4F6}" destId="{56AD3BC9-B573-4664-95A4-7A4220D78F38}" srcOrd="1" destOrd="0" presId="urn:microsoft.com/office/officeart/2005/8/layout/cycle2"/>
    <dgm:cxn modelId="{484142BE-D0F5-49B7-BFFD-95D1EF60DA25}" type="presOf" srcId="{7E3464AA-5F33-4D75-A259-9CD76EA96C3B}" destId="{121C79E3-DF74-402D-B98F-78E9121A85E0}" srcOrd="0" destOrd="0" presId="urn:microsoft.com/office/officeart/2005/8/layout/cycle2"/>
    <dgm:cxn modelId="{1E363CBF-B054-420A-A62C-8843A297219C}" type="presOf" srcId="{46A391D7-0B74-484B-BA06-8395234F8AE1}" destId="{FB2DC9E5-F88F-467C-B909-F4A0D5CEC2ED}" srcOrd="0" destOrd="0" presId="urn:microsoft.com/office/officeart/2005/8/layout/cycle2"/>
    <dgm:cxn modelId="{49E297C5-48AB-4747-A212-A54031ED9B00}" srcId="{A4DB748F-7308-444B-B11E-B276D223FBD4}" destId="{141A1E13-E058-4821-A5AC-3686F421478C}" srcOrd="1" destOrd="0" parTransId="{8A6DEEC4-12A0-4275-8069-56C94BEBF853}" sibTransId="{438B9F6B-0D59-420B-8382-F70DF1C0ADC2}"/>
    <dgm:cxn modelId="{652079C8-6358-4ECE-B7A1-D8444B6B29DA}" type="presOf" srcId="{A4DB748F-7308-444B-B11E-B276D223FBD4}" destId="{8C261F91-C253-4EDF-9519-3193F335895E}" srcOrd="0" destOrd="0" presId="urn:microsoft.com/office/officeart/2005/8/layout/cycle2"/>
    <dgm:cxn modelId="{AFA919F7-A2FF-468C-93FE-B3DB05E34690}" type="presOf" srcId="{BB231772-A97B-4BCE-88AC-14A205E5BB6C}" destId="{05F335D8-6342-40BE-9195-4F1121F7BD59}" srcOrd="0" destOrd="0" presId="urn:microsoft.com/office/officeart/2005/8/layout/cycle2"/>
    <dgm:cxn modelId="{922963F9-C2CD-4E41-805C-A80E078A4EF4}" type="presOf" srcId="{BBA5500D-1D28-4C38-AF55-E41F8235B4F6}" destId="{DABBF49A-209C-4374-B1BA-9F597D499B6F}" srcOrd="0" destOrd="0" presId="urn:microsoft.com/office/officeart/2005/8/layout/cycle2"/>
    <dgm:cxn modelId="{A734F9FE-3784-4620-9EC9-7677323E8245}" type="presOf" srcId="{7E3464AA-5F33-4D75-A259-9CD76EA96C3B}" destId="{571A8407-C43D-4D06-B09D-F47783811376}" srcOrd="1" destOrd="0" presId="urn:microsoft.com/office/officeart/2005/8/layout/cycle2"/>
    <dgm:cxn modelId="{E10DF97E-76EC-4533-AB64-415064632D2A}" type="presParOf" srcId="{8C261F91-C253-4EDF-9519-3193F335895E}" destId="{E9C429AE-3E6E-4B36-A8D6-E46D843F9CF5}" srcOrd="0" destOrd="0" presId="urn:microsoft.com/office/officeart/2005/8/layout/cycle2"/>
    <dgm:cxn modelId="{B69C460A-61BC-421C-B8D1-117DD3C0F962}" type="presParOf" srcId="{8C261F91-C253-4EDF-9519-3193F335895E}" destId="{121C79E3-DF74-402D-B98F-78E9121A85E0}" srcOrd="1" destOrd="0" presId="urn:microsoft.com/office/officeart/2005/8/layout/cycle2"/>
    <dgm:cxn modelId="{20139C40-C7EC-42DE-B8A4-F10822AB7F70}" type="presParOf" srcId="{121C79E3-DF74-402D-B98F-78E9121A85E0}" destId="{571A8407-C43D-4D06-B09D-F47783811376}" srcOrd="0" destOrd="0" presId="urn:microsoft.com/office/officeart/2005/8/layout/cycle2"/>
    <dgm:cxn modelId="{73E89E78-691F-4DC2-916C-5FA196F72515}" type="presParOf" srcId="{8C261F91-C253-4EDF-9519-3193F335895E}" destId="{836C977D-6F51-4747-AE24-58DA8D0C275A}" srcOrd="2" destOrd="0" presId="urn:microsoft.com/office/officeart/2005/8/layout/cycle2"/>
    <dgm:cxn modelId="{CFEF6B4B-78CA-47F2-B241-05BC2DBBDFB3}" type="presParOf" srcId="{8C261F91-C253-4EDF-9519-3193F335895E}" destId="{356D6942-6662-4B9E-ADEB-85B108C96F04}" srcOrd="3" destOrd="0" presId="urn:microsoft.com/office/officeart/2005/8/layout/cycle2"/>
    <dgm:cxn modelId="{33B14192-BDD5-4758-97D5-CFA8DC5222D2}" type="presParOf" srcId="{356D6942-6662-4B9E-ADEB-85B108C96F04}" destId="{6C465FEC-5BBA-4266-9DBD-FD81A82A27F4}" srcOrd="0" destOrd="0" presId="urn:microsoft.com/office/officeart/2005/8/layout/cycle2"/>
    <dgm:cxn modelId="{CBF53139-309C-4EC0-BB18-1A02AAE7D43D}" type="presParOf" srcId="{8C261F91-C253-4EDF-9519-3193F335895E}" destId="{9BF6817E-A6CA-4550-A02C-306C3E8C1912}" srcOrd="4" destOrd="0" presId="urn:microsoft.com/office/officeart/2005/8/layout/cycle2"/>
    <dgm:cxn modelId="{A467C552-750F-45EC-82AB-0481247EBC3C}" type="presParOf" srcId="{8C261F91-C253-4EDF-9519-3193F335895E}" destId="{05F335D8-6342-40BE-9195-4F1121F7BD59}" srcOrd="5" destOrd="0" presId="urn:microsoft.com/office/officeart/2005/8/layout/cycle2"/>
    <dgm:cxn modelId="{C4274F2A-D217-4CF1-AD55-8550666CA8AF}" type="presParOf" srcId="{05F335D8-6342-40BE-9195-4F1121F7BD59}" destId="{ED50AB06-DA31-4867-99FB-14788357C597}" srcOrd="0" destOrd="0" presId="urn:microsoft.com/office/officeart/2005/8/layout/cycle2"/>
    <dgm:cxn modelId="{A4132AC4-349C-4679-969E-7D276A3B5ED6}" type="presParOf" srcId="{8C261F91-C253-4EDF-9519-3193F335895E}" destId="{FB2DC9E5-F88F-467C-B909-F4A0D5CEC2ED}" srcOrd="6" destOrd="0" presId="urn:microsoft.com/office/officeart/2005/8/layout/cycle2"/>
    <dgm:cxn modelId="{4445DB2F-10E4-41ED-BD58-9D08DD25C9B8}" type="presParOf" srcId="{8C261F91-C253-4EDF-9519-3193F335895E}" destId="{DABBF49A-209C-4374-B1BA-9F597D499B6F}" srcOrd="7" destOrd="0" presId="urn:microsoft.com/office/officeart/2005/8/layout/cycle2"/>
    <dgm:cxn modelId="{248FFAA2-7324-499C-A3FC-B53C96BDB44C}" type="presParOf" srcId="{DABBF49A-209C-4374-B1BA-9F597D499B6F}" destId="{56AD3BC9-B573-4664-95A4-7A4220D78F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D70189-8539-4837-9F08-34C7728FFAD6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4BB00E-EB1C-428F-A962-E3053FCB376E}">
      <dgm:prSet phldrT="[Text]"/>
      <dgm:spPr/>
      <dgm:t>
        <a:bodyPr/>
        <a:lstStyle/>
        <a:p>
          <a:r>
            <a:rPr lang="en-US" dirty="0"/>
            <a:t>INDUSTRIAL  REVOLUTION </a:t>
          </a:r>
        </a:p>
      </dgm:t>
    </dgm:pt>
    <dgm:pt modelId="{D2E7EF94-E54C-4FE6-AACE-178D235D8444}" type="parTrans" cxnId="{516BA78E-E060-4FEB-8866-0FDB44933F6A}">
      <dgm:prSet/>
      <dgm:spPr/>
      <dgm:t>
        <a:bodyPr/>
        <a:lstStyle/>
        <a:p>
          <a:endParaRPr lang="en-US"/>
        </a:p>
      </dgm:t>
    </dgm:pt>
    <dgm:pt modelId="{A092D2C3-EDB6-429D-A75B-5AA2504DC660}" type="sibTrans" cxnId="{516BA78E-E060-4FEB-8866-0FDB44933F6A}">
      <dgm:prSet/>
      <dgm:spPr/>
      <dgm:t>
        <a:bodyPr/>
        <a:lstStyle/>
        <a:p>
          <a:endParaRPr lang="en-US"/>
        </a:p>
      </dgm:t>
    </dgm:pt>
    <dgm:pt modelId="{A2A5CCEA-EFFE-4194-B9D7-7C5B60C1FE41}">
      <dgm:prSet phldrT="[Text]"/>
      <dgm:spPr/>
      <dgm:t>
        <a:bodyPr/>
        <a:lstStyle/>
        <a:p>
          <a:r>
            <a:rPr lang="en-US" dirty="0"/>
            <a:t>EMIGRATION / IMIGRATION</a:t>
          </a:r>
        </a:p>
      </dgm:t>
    </dgm:pt>
    <dgm:pt modelId="{8A276504-8C38-4B41-BEA6-EBE99095C0B2}" type="parTrans" cxnId="{E0605959-6BFD-47F0-BB6E-A8D5ED699309}">
      <dgm:prSet/>
      <dgm:spPr/>
      <dgm:t>
        <a:bodyPr/>
        <a:lstStyle/>
        <a:p>
          <a:endParaRPr lang="en-US"/>
        </a:p>
      </dgm:t>
    </dgm:pt>
    <dgm:pt modelId="{6661CB43-6C64-401C-8458-7CD5D3F32529}" type="sibTrans" cxnId="{E0605959-6BFD-47F0-BB6E-A8D5ED699309}">
      <dgm:prSet/>
      <dgm:spPr/>
      <dgm:t>
        <a:bodyPr/>
        <a:lstStyle/>
        <a:p>
          <a:endParaRPr lang="en-US"/>
        </a:p>
      </dgm:t>
    </dgm:pt>
    <dgm:pt modelId="{8FA125FC-5CD2-4DFB-A2CA-E457C6BF6B17}" type="pres">
      <dgm:prSet presAssocID="{62D70189-8539-4837-9F08-34C7728FFAD6}" presName="linear" presStyleCnt="0">
        <dgm:presLayoutVars>
          <dgm:dir/>
          <dgm:resizeHandles val="exact"/>
        </dgm:presLayoutVars>
      </dgm:prSet>
      <dgm:spPr/>
    </dgm:pt>
    <dgm:pt modelId="{064A9E85-20FB-4526-A1BB-4B14EF4348DB}" type="pres">
      <dgm:prSet presAssocID="{8D4BB00E-EB1C-428F-A962-E3053FCB376E}" presName="comp" presStyleCnt="0"/>
      <dgm:spPr/>
    </dgm:pt>
    <dgm:pt modelId="{78103A4A-F371-42D8-A756-B080A6D5EEF4}" type="pres">
      <dgm:prSet presAssocID="{8D4BB00E-EB1C-428F-A962-E3053FCB376E}" presName="box" presStyleLbl="node1" presStyleIdx="0" presStyleCnt="2"/>
      <dgm:spPr/>
    </dgm:pt>
    <dgm:pt modelId="{FD3CB305-AE27-4FA9-915B-28D0F01F336A}" type="pres">
      <dgm:prSet presAssocID="{8D4BB00E-EB1C-428F-A962-E3053FCB376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E497F-1F63-4886-8B45-F48D959D44EB}" type="pres">
      <dgm:prSet presAssocID="{8D4BB00E-EB1C-428F-A962-E3053FCB376E}" presName="text" presStyleLbl="node1" presStyleIdx="0" presStyleCnt="2">
        <dgm:presLayoutVars>
          <dgm:bulletEnabled val="1"/>
        </dgm:presLayoutVars>
      </dgm:prSet>
      <dgm:spPr/>
    </dgm:pt>
    <dgm:pt modelId="{1BA0FFB7-4597-43E3-85D3-39EA8717B1E1}" type="pres">
      <dgm:prSet presAssocID="{A092D2C3-EDB6-429D-A75B-5AA2504DC660}" presName="spacer" presStyleCnt="0"/>
      <dgm:spPr/>
    </dgm:pt>
    <dgm:pt modelId="{1CD1E213-D462-49DF-8E50-A4D6B96B0543}" type="pres">
      <dgm:prSet presAssocID="{A2A5CCEA-EFFE-4194-B9D7-7C5B60C1FE41}" presName="comp" presStyleCnt="0"/>
      <dgm:spPr/>
    </dgm:pt>
    <dgm:pt modelId="{7F8F07E7-118D-4909-9593-1300D80CA4AA}" type="pres">
      <dgm:prSet presAssocID="{A2A5CCEA-EFFE-4194-B9D7-7C5B60C1FE41}" presName="box" presStyleLbl="node1" presStyleIdx="1" presStyleCnt="2"/>
      <dgm:spPr/>
    </dgm:pt>
    <dgm:pt modelId="{E5F5EE24-B5F1-4944-AC26-46FE3E8974FF}" type="pres">
      <dgm:prSet presAssocID="{A2A5CCEA-EFFE-4194-B9D7-7C5B60C1FE4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D88D1D-B16B-466B-A865-69C8BD6031A7}" type="pres">
      <dgm:prSet presAssocID="{A2A5CCEA-EFFE-4194-B9D7-7C5B60C1FE41}" presName="text" presStyleLbl="node1" presStyleIdx="1" presStyleCnt="2">
        <dgm:presLayoutVars>
          <dgm:bulletEnabled val="1"/>
        </dgm:presLayoutVars>
      </dgm:prSet>
      <dgm:spPr/>
    </dgm:pt>
  </dgm:ptLst>
  <dgm:cxnLst>
    <dgm:cxn modelId="{26DBDB34-55C9-4042-909A-6528F8BDCE30}" type="presOf" srcId="{A2A5CCEA-EFFE-4194-B9D7-7C5B60C1FE41}" destId="{7F8F07E7-118D-4909-9593-1300D80CA4AA}" srcOrd="0" destOrd="0" presId="urn:microsoft.com/office/officeart/2005/8/layout/vList4"/>
    <dgm:cxn modelId="{776DFC65-59B9-4D0A-BBDF-8393BE6B246E}" type="presOf" srcId="{62D70189-8539-4837-9F08-34C7728FFAD6}" destId="{8FA125FC-5CD2-4DFB-A2CA-E457C6BF6B17}" srcOrd="0" destOrd="0" presId="urn:microsoft.com/office/officeart/2005/8/layout/vList4"/>
    <dgm:cxn modelId="{E0605959-6BFD-47F0-BB6E-A8D5ED699309}" srcId="{62D70189-8539-4837-9F08-34C7728FFAD6}" destId="{A2A5CCEA-EFFE-4194-B9D7-7C5B60C1FE41}" srcOrd="1" destOrd="0" parTransId="{8A276504-8C38-4B41-BEA6-EBE99095C0B2}" sibTransId="{6661CB43-6C64-401C-8458-7CD5D3F32529}"/>
    <dgm:cxn modelId="{516BA78E-E060-4FEB-8866-0FDB44933F6A}" srcId="{62D70189-8539-4837-9F08-34C7728FFAD6}" destId="{8D4BB00E-EB1C-428F-A962-E3053FCB376E}" srcOrd="0" destOrd="0" parTransId="{D2E7EF94-E54C-4FE6-AACE-178D235D8444}" sibTransId="{A092D2C3-EDB6-429D-A75B-5AA2504DC660}"/>
    <dgm:cxn modelId="{90B77299-8C6C-4047-AAB2-154EDDE85808}" type="presOf" srcId="{8D4BB00E-EB1C-428F-A962-E3053FCB376E}" destId="{78103A4A-F371-42D8-A756-B080A6D5EEF4}" srcOrd="0" destOrd="0" presId="urn:microsoft.com/office/officeart/2005/8/layout/vList4"/>
    <dgm:cxn modelId="{7C3DE6CE-C547-4635-ADF4-A1855319A35B}" type="presOf" srcId="{8D4BB00E-EB1C-428F-A962-E3053FCB376E}" destId="{1F3E497F-1F63-4886-8B45-F48D959D44EB}" srcOrd="1" destOrd="0" presId="urn:microsoft.com/office/officeart/2005/8/layout/vList4"/>
    <dgm:cxn modelId="{68BCF4E0-842C-4E1D-AB23-2A6218403E7E}" type="presOf" srcId="{A2A5CCEA-EFFE-4194-B9D7-7C5B60C1FE41}" destId="{A0D88D1D-B16B-466B-A865-69C8BD6031A7}" srcOrd="1" destOrd="0" presId="urn:microsoft.com/office/officeart/2005/8/layout/vList4"/>
    <dgm:cxn modelId="{3755CC7B-E801-48CB-8475-97D4AA4A55BC}" type="presParOf" srcId="{8FA125FC-5CD2-4DFB-A2CA-E457C6BF6B17}" destId="{064A9E85-20FB-4526-A1BB-4B14EF4348DB}" srcOrd="0" destOrd="0" presId="urn:microsoft.com/office/officeart/2005/8/layout/vList4"/>
    <dgm:cxn modelId="{EDB5B081-34B7-40C8-987B-39828AC3D8EB}" type="presParOf" srcId="{064A9E85-20FB-4526-A1BB-4B14EF4348DB}" destId="{78103A4A-F371-42D8-A756-B080A6D5EEF4}" srcOrd="0" destOrd="0" presId="urn:microsoft.com/office/officeart/2005/8/layout/vList4"/>
    <dgm:cxn modelId="{F70E870A-C8A3-4C72-A1DB-F458DA144AEC}" type="presParOf" srcId="{064A9E85-20FB-4526-A1BB-4B14EF4348DB}" destId="{FD3CB305-AE27-4FA9-915B-28D0F01F336A}" srcOrd="1" destOrd="0" presId="urn:microsoft.com/office/officeart/2005/8/layout/vList4"/>
    <dgm:cxn modelId="{C6148B4C-C04C-47F6-B068-D558D2363632}" type="presParOf" srcId="{064A9E85-20FB-4526-A1BB-4B14EF4348DB}" destId="{1F3E497F-1F63-4886-8B45-F48D959D44EB}" srcOrd="2" destOrd="0" presId="urn:microsoft.com/office/officeart/2005/8/layout/vList4"/>
    <dgm:cxn modelId="{BC2A2EA8-2019-4FA9-84F0-7E16FE8A8080}" type="presParOf" srcId="{8FA125FC-5CD2-4DFB-A2CA-E457C6BF6B17}" destId="{1BA0FFB7-4597-43E3-85D3-39EA8717B1E1}" srcOrd="1" destOrd="0" presId="urn:microsoft.com/office/officeart/2005/8/layout/vList4"/>
    <dgm:cxn modelId="{D3E47A14-6A3C-4F8C-B798-C1B18C9B3718}" type="presParOf" srcId="{8FA125FC-5CD2-4DFB-A2CA-E457C6BF6B17}" destId="{1CD1E213-D462-49DF-8E50-A4D6B96B0543}" srcOrd="2" destOrd="0" presId="urn:microsoft.com/office/officeart/2005/8/layout/vList4"/>
    <dgm:cxn modelId="{0C2C354C-8EF5-4420-86FD-FC71A6F047A4}" type="presParOf" srcId="{1CD1E213-D462-49DF-8E50-A4D6B96B0543}" destId="{7F8F07E7-118D-4909-9593-1300D80CA4AA}" srcOrd="0" destOrd="0" presId="urn:microsoft.com/office/officeart/2005/8/layout/vList4"/>
    <dgm:cxn modelId="{DD73D4DA-FB44-4755-98D7-C6186FDB0EA0}" type="presParOf" srcId="{1CD1E213-D462-49DF-8E50-A4D6B96B0543}" destId="{E5F5EE24-B5F1-4944-AC26-46FE3E8974FF}" srcOrd="1" destOrd="0" presId="urn:microsoft.com/office/officeart/2005/8/layout/vList4"/>
    <dgm:cxn modelId="{2E979944-60BD-4AAB-8F06-F28F0D2D8F09}" type="presParOf" srcId="{1CD1E213-D462-49DF-8E50-A4D6B96B0543}" destId="{A0D88D1D-B16B-466B-A865-69C8BD6031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E1B2B-71CE-490E-B574-63333BEA2227}">
      <dsp:nvSpPr>
        <dsp:cNvPr id="0" name=""/>
        <dsp:cNvSpPr/>
      </dsp:nvSpPr>
      <dsp:spPr>
        <a:xfrm>
          <a:off x="1910655" y="753327"/>
          <a:ext cx="4688241" cy="4898130"/>
        </a:xfrm>
        <a:prstGeom prst="blockArc">
          <a:avLst>
            <a:gd name="adj1" fmla="val 12596786"/>
            <a:gd name="adj2" fmla="val 16275029"/>
            <a:gd name="adj3" fmla="val 4525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918BC-3789-44C4-B9AE-9DD940C1AFCA}">
      <dsp:nvSpPr>
        <dsp:cNvPr id="0" name=""/>
        <dsp:cNvSpPr/>
      </dsp:nvSpPr>
      <dsp:spPr>
        <a:xfrm>
          <a:off x="1773854" y="724566"/>
          <a:ext cx="4959579" cy="4959579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E1678-18BC-43C0-BF61-37F7FA467068}">
      <dsp:nvSpPr>
        <dsp:cNvPr id="0" name=""/>
        <dsp:cNvSpPr/>
      </dsp:nvSpPr>
      <dsp:spPr>
        <a:xfrm>
          <a:off x="1773854" y="724566"/>
          <a:ext cx="4959579" cy="4959579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081F6-644D-43E0-9DA2-A4700DE48B11}">
      <dsp:nvSpPr>
        <dsp:cNvPr id="0" name=""/>
        <dsp:cNvSpPr/>
      </dsp:nvSpPr>
      <dsp:spPr>
        <a:xfrm>
          <a:off x="1773854" y="724566"/>
          <a:ext cx="4959579" cy="4959579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12738-7294-4335-B29F-67F96E44EB37}">
      <dsp:nvSpPr>
        <dsp:cNvPr id="0" name=""/>
        <dsp:cNvSpPr/>
      </dsp:nvSpPr>
      <dsp:spPr>
        <a:xfrm>
          <a:off x="1773854" y="724566"/>
          <a:ext cx="4959579" cy="4959579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DD1D1-F9AE-4D83-8910-78003D217F05}">
      <dsp:nvSpPr>
        <dsp:cNvPr id="0" name=""/>
        <dsp:cNvSpPr/>
      </dsp:nvSpPr>
      <dsp:spPr>
        <a:xfrm>
          <a:off x="1772692" y="722552"/>
          <a:ext cx="4959579" cy="4959579"/>
        </a:xfrm>
        <a:prstGeom prst="blockArc">
          <a:avLst>
            <a:gd name="adj1" fmla="val 16278283"/>
            <a:gd name="adj2" fmla="val 19803298"/>
            <a:gd name="adj3" fmla="val 452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FE56B-A2D5-4561-A8A5-F439AFF9F568}">
      <dsp:nvSpPr>
        <dsp:cNvPr id="0" name=""/>
        <dsp:cNvSpPr/>
      </dsp:nvSpPr>
      <dsp:spPr>
        <a:xfrm>
          <a:off x="2386609" y="1512169"/>
          <a:ext cx="3734069" cy="3384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00"/>
              </a:solidFill>
            </a:rPr>
            <a:t>ADVANTAGES OF GLOBALIZATION</a:t>
          </a:r>
        </a:p>
      </dsp:txBody>
      <dsp:txXfrm>
        <a:off x="2933451" y="2007799"/>
        <a:ext cx="2640385" cy="2393112"/>
      </dsp:txXfrm>
    </dsp:sp>
    <dsp:sp modelId="{71921A2F-BE97-41E2-87D0-E684D26271CC}">
      <dsp:nvSpPr>
        <dsp:cNvPr id="0" name=""/>
        <dsp:cNvSpPr/>
      </dsp:nvSpPr>
      <dsp:spPr>
        <a:xfrm>
          <a:off x="3528387" y="7"/>
          <a:ext cx="1558561" cy="1558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EDUCATION</a:t>
          </a:r>
        </a:p>
      </dsp:txBody>
      <dsp:txXfrm>
        <a:off x="3756633" y="228253"/>
        <a:ext cx="1102069" cy="1102069"/>
      </dsp:txXfrm>
    </dsp:sp>
    <dsp:sp modelId="{2DF3ADDB-2C6D-4D8A-B413-10AF2D41B62D}">
      <dsp:nvSpPr>
        <dsp:cNvPr id="0" name=""/>
        <dsp:cNvSpPr/>
      </dsp:nvSpPr>
      <dsp:spPr>
        <a:xfrm>
          <a:off x="5573333" y="1213234"/>
          <a:ext cx="1558561" cy="1558561"/>
        </a:xfrm>
        <a:prstGeom prst="ellipse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 IN EMPLOYMENT OPPORTUNITIES</a:t>
          </a:r>
        </a:p>
      </dsp:txBody>
      <dsp:txXfrm>
        <a:off x="5801579" y="1441480"/>
        <a:ext cx="1102069" cy="1102069"/>
      </dsp:txXfrm>
    </dsp:sp>
    <dsp:sp modelId="{4F75C9B8-FC57-4CED-B425-D4E75E32634A}">
      <dsp:nvSpPr>
        <dsp:cNvPr id="0" name=""/>
        <dsp:cNvSpPr/>
      </dsp:nvSpPr>
      <dsp:spPr>
        <a:xfrm>
          <a:off x="5573333" y="3636915"/>
          <a:ext cx="1558561" cy="1558561"/>
        </a:xfrm>
        <a:prstGeom prst="ellipse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REDUCTION IN CULTURAL BARRIERS</a:t>
          </a:r>
        </a:p>
      </dsp:txBody>
      <dsp:txXfrm>
        <a:off x="5801579" y="3865161"/>
        <a:ext cx="1102069" cy="1102069"/>
      </dsp:txXfrm>
    </dsp:sp>
    <dsp:sp modelId="{91A401F2-E9DF-42D6-B345-81E5EE1A9ECC}">
      <dsp:nvSpPr>
        <dsp:cNvPr id="0" name=""/>
        <dsp:cNvSpPr/>
      </dsp:nvSpPr>
      <dsp:spPr>
        <a:xfrm>
          <a:off x="3474363" y="4848756"/>
          <a:ext cx="1558561" cy="1558561"/>
        </a:xfrm>
        <a:prstGeom prst="ellipse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INCREAS IN QUALITY GOODS AND SERVICES</a:t>
          </a:r>
        </a:p>
      </dsp:txBody>
      <dsp:txXfrm>
        <a:off x="3702609" y="5077002"/>
        <a:ext cx="1102069" cy="1102069"/>
      </dsp:txXfrm>
    </dsp:sp>
    <dsp:sp modelId="{84074FCC-A267-4E6B-812A-3C7D2E6A15F4}">
      <dsp:nvSpPr>
        <dsp:cNvPr id="0" name=""/>
        <dsp:cNvSpPr/>
      </dsp:nvSpPr>
      <dsp:spPr>
        <a:xfrm>
          <a:off x="1375393" y="3636915"/>
          <a:ext cx="1558561" cy="1558561"/>
        </a:xfrm>
        <a:prstGeom prst="ellipse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FASHION</a:t>
          </a:r>
        </a:p>
      </dsp:txBody>
      <dsp:txXfrm>
        <a:off x="1603639" y="3865161"/>
        <a:ext cx="1102069" cy="1102069"/>
      </dsp:txXfrm>
    </dsp:sp>
    <dsp:sp modelId="{D9476B4B-63CB-4ED3-A454-38B11469B572}">
      <dsp:nvSpPr>
        <dsp:cNvPr id="0" name=""/>
        <dsp:cNvSpPr/>
      </dsp:nvSpPr>
      <dsp:spPr>
        <a:xfrm>
          <a:off x="1375393" y="1213234"/>
          <a:ext cx="1558561" cy="1558561"/>
        </a:xfrm>
        <a:prstGeom prst="ellips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LANGUAGE</a:t>
          </a:r>
        </a:p>
      </dsp:txBody>
      <dsp:txXfrm>
        <a:off x="1603639" y="1441480"/>
        <a:ext cx="1102069" cy="1102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429AE-3E6E-4B36-A8D6-E46D843F9CF5}">
      <dsp:nvSpPr>
        <dsp:cNvPr id="0" name=""/>
        <dsp:cNvSpPr/>
      </dsp:nvSpPr>
      <dsp:spPr>
        <a:xfrm>
          <a:off x="1066371" y="564"/>
          <a:ext cx="2070485" cy="12448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Trade </a:t>
          </a:r>
        </a:p>
      </dsp:txBody>
      <dsp:txXfrm>
        <a:off x="1369587" y="182872"/>
        <a:ext cx="1464053" cy="880264"/>
      </dsp:txXfrm>
    </dsp:sp>
    <dsp:sp modelId="{121C79E3-DF74-402D-B98F-78E9121A85E0}">
      <dsp:nvSpPr>
        <dsp:cNvPr id="0" name=""/>
        <dsp:cNvSpPr/>
      </dsp:nvSpPr>
      <dsp:spPr>
        <a:xfrm rot="2691106">
          <a:off x="2670447" y="1090395"/>
          <a:ext cx="224291" cy="420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680239" y="1150696"/>
        <a:ext cx="157004" cy="252089"/>
      </dsp:txXfrm>
    </dsp:sp>
    <dsp:sp modelId="{836C977D-6F51-4747-AE24-58DA8D0C275A}">
      <dsp:nvSpPr>
        <dsp:cNvPr id="0" name=""/>
        <dsp:cNvSpPr/>
      </dsp:nvSpPr>
      <dsp:spPr>
        <a:xfrm>
          <a:off x="2323300" y="1380101"/>
          <a:ext cx="2330017" cy="1244880"/>
        </a:xfrm>
        <a:prstGeom prst="ellipse">
          <a:avLst/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Labor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force</a:t>
          </a:r>
        </a:p>
      </dsp:txBody>
      <dsp:txXfrm>
        <a:off x="2664523" y="1562409"/>
        <a:ext cx="1647571" cy="880264"/>
      </dsp:txXfrm>
    </dsp:sp>
    <dsp:sp modelId="{356D6942-6662-4B9E-ADEB-85B108C96F04}">
      <dsp:nvSpPr>
        <dsp:cNvPr id="0" name=""/>
        <dsp:cNvSpPr/>
      </dsp:nvSpPr>
      <dsp:spPr>
        <a:xfrm rot="8177614">
          <a:off x="2748504" y="2429084"/>
          <a:ext cx="147547" cy="420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786635" y="2497821"/>
        <a:ext cx="103283" cy="252089"/>
      </dsp:txXfrm>
    </dsp:sp>
    <dsp:sp modelId="{9BF6817E-A6CA-4550-A02C-306C3E8C1912}">
      <dsp:nvSpPr>
        <dsp:cNvPr id="0" name=""/>
        <dsp:cNvSpPr/>
      </dsp:nvSpPr>
      <dsp:spPr>
        <a:xfrm>
          <a:off x="1134041" y="2642419"/>
          <a:ext cx="2067248" cy="1244880"/>
        </a:xfrm>
        <a:prstGeom prst="ellipse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Marketing</a:t>
          </a:r>
        </a:p>
      </dsp:txBody>
      <dsp:txXfrm>
        <a:off x="1436782" y="2824727"/>
        <a:ext cx="1461766" cy="880264"/>
      </dsp:txXfrm>
    </dsp:sp>
    <dsp:sp modelId="{05F335D8-6342-40BE-9195-4F1121F7BD59}">
      <dsp:nvSpPr>
        <dsp:cNvPr id="0" name=""/>
        <dsp:cNvSpPr/>
      </dsp:nvSpPr>
      <dsp:spPr>
        <a:xfrm rot="13500000">
          <a:off x="1407002" y="2393263"/>
          <a:ext cx="198280" cy="420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457775" y="2498323"/>
        <a:ext cx="138796" cy="252089"/>
      </dsp:txXfrm>
    </dsp:sp>
    <dsp:sp modelId="{FB2DC9E5-F88F-467C-B909-F4A0D5CEC2ED}">
      <dsp:nvSpPr>
        <dsp:cNvPr id="0" name=""/>
        <dsp:cNvSpPr/>
      </dsp:nvSpPr>
      <dsp:spPr>
        <a:xfrm>
          <a:off x="-116814" y="1321776"/>
          <a:ext cx="1927672" cy="1244880"/>
        </a:xfrm>
        <a:prstGeom prst="ellipse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Advertising products</a:t>
          </a:r>
        </a:p>
      </dsp:txBody>
      <dsp:txXfrm>
        <a:off x="165487" y="1504084"/>
        <a:ext cx="1363070" cy="880264"/>
      </dsp:txXfrm>
    </dsp:sp>
    <dsp:sp modelId="{DABBF49A-209C-4374-B1BA-9F597D499B6F}">
      <dsp:nvSpPr>
        <dsp:cNvPr id="0" name=""/>
        <dsp:cNvSpPr/>
      </dsp:nvSpPr>
      <dsp:spPr>
        <a:xfrm rot="18811107">
          <a:off x="1374663" y="1082252"/>
          <a:ext cx="182757" cy="420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83200" y="1186160"/>
        <a:ext cx="127930" cy="252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3A4A-F371-42D8-A756-B080A6D5EEF4}">
      <dsp:nvSpPr>
        <dsp:cNvPr id="0" name=""/>
        <dsp:cNvSpPr/>
      </dsp:nvSpPr>
      <dsp:spPr>
        <a:xfrm>
          <a:off x="0" y="0"/>
          <a:ext cx="9144000" cy="258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INDUSTRIAL  REVOLUTION </a:t>
          </a:r>
        </a:p>
      </dsp:txBody>
      <dsp:txXfrm>
        <a:off x="2087103" y="0"/>
        <a:ext cx="7056896" cy="2583031"/>
      </dsp:txXfrm>
    </dsp:sp>
    <dsp:sp modelId="{FD3CB305-AE27-4FA9-915B-28D0F01F336A}">
      <dsp:nvSpPr>
        <dsp:cNvPr id="0" name=""/>
        <dsp:cNvSpPr/>
      </dsp:nvSpPr>
      <dsp:spPr>
        <a:xfrm>
          <a:off x="258303" y="258303"/>
          <a:ext cx="1828800" cy="20664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F07E7-118D-4909-9593-1300D80CA4AA}">
      <dsp:nvSpPr>
        <dsp:cNvPr id="0" name=""/>
        <dsp:cNvSpPr/>
      </dsp:nvSpPr>
      <dsp:spPr>
        <a:xfrm>
          <a:off x="0" y="2841334"/>
          <a:ext cx="9144000" cy="2583031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EMIGRATION / IMIGRATION</a:t>
          </a:r>
        </a:p>
      </dsp:txBody>
      <dsp:txXfrm>
        <a:off x="2087103" y="2841334"/>
        <a:ext cx="7056896" cy="2583031"/>
      </dsp:txXfrm>
    </dsp:sp>
    <dsp:sp modelId="{E5F5EE24-B5F1-4944-AC26-46FE3E8974FF}">
      <dsp:nvSpPr>
        <dsp:cNvPr id="0" name=""/>
        <dsp:cNvSpPr/>
      </dsp:nvSpPr>
      <dsp:spPr>
        <a:xfrm>
          <a:off x="258303" y="3099637"/>
          <a:ext cx="1828800" cy="20664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7DAE14-A46B-41C8-8550-6CF01A4865F6}" type="datetimeFigureOut">
              <a:rPr lang="en-IN" smtClean="0"/>
              <a:t>23-04-2019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8A0049-1A75-43E1-BA07-E22DB0D6D78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864096"/>
          </a:xfrm>
        </p:spPr>
        <p:txBody>
          <a:bodyPr/>
          <a:lstStyle/>
          <a:p>
            <a:r>
              <a:rPr lang="en-IN" dirty="0"/>
              <a:t>ZAIBA &amp; SADIKA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424936" cy="5733256"/>
          </a:xfrm>
        </p:spPr>
        <p:txBody>
          <a:bodyPr>
            <a:normAutofit/>
          </a:bodyPr>
          <a:lstStyle/>
          <a:p>
            <a:r>
              <a:rPr lang="en-IN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 OF THE GROUP MEMBERS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SADIKA                101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ZAIBA                   63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SANA                    96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NAMEERA             58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FARHEEN              89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NASREEN             129        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MUSKAN              127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KEHKASHA           124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NAZMA                130</a:t>
            </a:r>
          </a:p>
          <a:p>
            <a:pPr marL="514350" indent="-514350">
              <a:buFont typeface="Arial" pitchFamily="34" charset="0"/>
              <a:buChar char="•"/>
            </a:pPr>
            <a:endParaRPr lang="en-IN" dirty="0"/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FA5D4-5E02-462B-8208-F138FE7AFCE6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96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1"/>
            <a:ext cx="8589640" cy="367240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 Black" pitchFamily="34" charset="0"/>
              </a:rPr>
              <a:t>FASHION: </a:t>
            </a:r>
            <a:r>
              <a:rPr lang="en-US" dirty="0">
                <a:latin typeface="+mj-lt"/>
              </a:rPr>
              <a:t>A popular or the latest style of clothing , hair, decoration , behavior “ the latest fashion.</a:t>
            </a:r>
            <a:endParaRPr lang="en-US" u="sng" dirty="0">
              <a:latin typeface="Arial Black" pitchFamily="34" charset="0"/>
            </a:endParaRPr>
          </a:p>
          <a:p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latin typeface="+mj-lt"/>
              </a:rPr>
              <a:t>Fashion is a multi-billion dollar industry that has to survive in a more and competitive global market and produce for a trans continental audience.</a:t>
            </a:r>
          </a:p>
          <a:p>
            <a:pPr marL="0" indent="0">
              <a:buNone/>
            </a:pPr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pPr marL="0" indent="0">
              <a:buNone/>
            </a:pPr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  <a:p>
            <a:endParaRPr lang="en-US" u="sng" dirty="0"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8022"/>
            <a:ext cx="8784976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3E16F8-20D1-4196-9717-6477DB5BBED4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03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8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65517"/>
              </p:ext>
            </p:extLst>
          </p:nvPr>
        </p:nvGraphicFramePr>
        <p:xfrm>
          <a:off x="179512" y="188640"/>
          <a:ext cx="85072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BA6008-D04D-4692-A1BA-A885FC2D91B0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28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Globalization is the process of world wide integration  of economic, financial, cultural, environmental and communication system.</a:t>
            </a:r>
          </a:p>
          <a:p>
            <a:endParaRPr lang="en-IN" dirty="0"/>
          </a:p>
          <a:p>
            <a:r>
              <a:rPr lang="en-IN" dirty="0"/>
              <a:t>Due to globalization, all the countries of the world become inter-dependent and interconnected on each other.</a:t>
            </a:r>
          </a:p>
          <a:p>
            <a:endParaRPr lang="en-IN" dirty="0"/>
          </a:p>
          <a:p>
            <a:r>
              <a:rPr lang="en-IN" dirty="0"/>
              <a:t>Globalization involves many countries and majority of huge enterprises.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MEANING OF GLOBALIZATION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241C1-E746-44D5-B69B-1A7344782956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128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Globalization is the free movement of people ,good, and services across boundaries. This movement is managed in a unified and integrated manner. Further, it can be seen as a scheme to open the global economy as well as the associated growth in trade (global).</a:t>
            </a:r>
          </a:p>
          <a:p>
            <a:r>
              <a:rPr lang="en-IN" dirty="0"/>
              <a:t>The wake of globalization was first felt in the 1990s in </a:t>
            </a:r>
            <a:r>
              <a:rPr lang="en-IN" dirty="0" err="1"/>
              <a:t>india</a:t>
            </a:r>
            <a:r>
              <a:rPr lang="en-IN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DEFINATION OF GLOBALIZATION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2801D-6FD1-44E1-A43A-F7D950119BC0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50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94206"/>
            <a:ext cx="8229600" cy="5141168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u="sng" dirty="0">
                <a:latin typeface="Arial Black" panose="020B0A04020102020204" pitchFamily="34" charset="0"/>
              </a:rPr>
              <a:t>EDUCATION: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Developing skills of co-operation, share responsibility, critical thinking , communication.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GLOBALIZATION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B762D-4590-44C3-ABB1-81B077C3289A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5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531600"/>
            <a:ext cx="4495800" cy="590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3967" y="531600"/>
            <a:ext cx="4292529" cy="5894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859000-50B0-4C16-A4CE-8D12D5C695CE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922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latin typeface="Aharoni" pitchFamily="2" charset="-79"/>
                <a:cs typeface="Aharoni" pitchFamily="2" charset="-79"/>
              </a:rPr>
              <a:t>CULTURAL GLOBALIZATION</a:t>
            </a:r>
            <a:r>
              <a:rPr lang="en-US" dirty="0"/>
              <a:t>: </a:t>
            </a:r>
            <a:r>
              <a:rPr lang="en-US" sz="2800" dirty="0"/>
              <a:t>The rapid movement of ideas, attitudes, meanings, values and cultural products across national borders. </a:t>
            </a:r>
          </a:p>
          <a:p>
            <a:pPr marL="0" indent="0">
              <a:buNone/>
            </a:pPr>
            <a:r>
              <a:rPr lang="en-US" sz="2800" dirty="0"/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735188"/>
            <a:ext cx="5112568" cy="43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71075"/>
            <a:ext cx="2344008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952328" cy="241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51538"/>
            <a:ext cx="3113504" cy="2574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3324"/>
            <a:ext cx="1989633" cy="2701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FEAD5E-000B-4B3C-8A5E-9EFF33B24323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759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INCREAS IN QUALITY OF GOODS AND SERVICES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>
                <a:latin typeface="+mj-lt"/>
                <a:cs typeface="Aharoni" pitchFamily="2" charset="-79"/>
              </a:rPr>
              <a:t>Increase competitiveness make companies more cost and quality conscious.</a:t>
            </a:r>
          </a:p>
          <a:p>
            <a:r>
              <a:rPr lang="en-US" sz="2400" dirty="0">
                <a:latin typeface="+mj-lt"/>
                <a:cs typeface="Aharoni" pitchFamily="2" charset="-79"/>
              </a:rPr>
              <a:t> increase consumer choice</a:t>
            </a:r>
            <a:r>
              <a:rPr lang="en-US" sz="2800" dirty="0">
                <a:latin typeface="+mj-lt"/>
                <a:cs typeface="Aharoni" pitchFamily="2" charset="-79"/>
              </a:rPr>
              <a:t>.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1319744"/>
              </p:ext>
            </p:extLst>
          </p:nvPr>
        </p:nvGraphicFramePr>
        <p:xfrm>
          <a:off x="287796" y="2237730"/>
          <a:ext cx="4536504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0236" y="2350456"/>
            <a:ext cx="3662447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0A026-48E7-48C4-821A-25D049712B28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223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1605629"/>
              </p:ext>
            </p:extLst>
          </p:nvPr>
        </p:nvGraphicFramePr>
        <p:xfrm>
          <a:off x="0" y="1099654"/>
          <a:ext cx="9144000" cy="542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2243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u="sng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INCREASE IN EMPLOYMENT OPPORTUNITIES</a:t>
            </a:r>
            <a:r>
              <a:rPr lang="en-US" sz="3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C4A73-E1B8-4058-8372-96CD70DE35FE}"/>
              </a:ext>
            </a:extLst>
          </p:cNvPr>
          <p:cNvSpPr/>
          <p:nvPr/>
        </p:nvSpPr>
        <p:spPr>
          <a:xfrm>
            <a:off x="2213738" y="6238888"/>
            <a:ext cx="4716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Smt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Maniben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M.P.Shah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Women's College of Arts and Commerce/FC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1230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452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ZAIBA &amp; SADIKA GROUP</vt:lpstr>
      <vt:lpstr>PowerPoint Presentation</vt:lpstr>
      <vt:lpstr>MEANING OF GLOBALIZATION</vt:lpstr>
      <vt:lpstr>DEFINATION OF GLOBALIZATION</vt:lpstr>
      <vt:lpstr>ADVANTAGES OF GLOBALIZATION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ZAIBA &amp; SADIKA GROUP</dc:title>
  <dc:creator>Windows User</dc:creator>
  <cp:lastModifiedBy>Gouri Mohan</cp:lastModifiedBy>
  <cp:revision>31</cp:revision>
  <dcterms:created xsi:type="dcterms:W3CDTF">2018-09-17T07:24:20Z</dcterms:created>
  <dcterms:modified xsi:type="dcterms:W3CDTF">2019-04-23T04:06:33Z</dcterms:modified>
</cp:coreProperties>
</file>