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FE5961-E4B2-4AF0-9BD6-EA241A0B654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F7758C-5B34-41F1-AB65-8045985BA478}">
      <dgm:prSet phldrT="[Text]"/>
      <dgm:spPr/>
      <dgm:t>
        <a:bodyPr/>
        <a:lstStyle/>
        <a:p>
          <a:r>
            <a:rPr lang="hi-IN" dirty="0" smtClean="0">
              <a:solidFill>
                <a:schemeClr val="tx2">
                  <a:lumMod val="50000"/>
                </a:schemeClr>
              </a:solidFill>
            </a:rPr>
            <a:t>मनोविश्लेषणशास्त्र के निर्माता </a:t>
          </a:r>
          <a:endParaRPr lang="en-US" dirty="0"/>
        </a:p>
      </dgm:t>
    </dgm:pt>
    <dgm:pt modelId="{E67C5A95-CA6E-431A-AA1E-9531D02E241F}" type="parTrans" cxnId="{AF38B867-AA2E-4CAA-A295-A750DACA2F1C}">
      <dgm:prSet/>
      <dgm:spPr/>
      <dgm:t>
        <a:bodyPr/>
        <a:lstStyle/>
        <a:p>
          <a:endParaRPr lang="en-US"/>
        </a:p>
      </dgm:t>
    </dgm:pt>
    <dgm:pt modelId="{90E76803-C634-44F4-88C8-19E7681993D7}" type="sibTrans" cxnId="{AF38B867-AA2E-4CAA-A295-A750DACA2F1C}">
      <dgm:prSet/>
      <dgm:spPr/>
      <dgm:t>
        <a:bodyPr/>
        <a:lstStyle/>
        <a:p>
          <a:endParaRPr lang="en-US"/>
        </a:p>
      </dgm:t>
    </dgm:pt>
    <dgm:pt modelId="{E5A104E8-72BB-4446-8ED8-BCCEFE601314}">
      <dgm:prSet phldrT="[Text]"/>
      <dgm:spPr/>
      <dgm:t>
        <a:bodyPr/>
        <a:lstStyle/>
        <a:p>
          <a:r>
            <a:rPr lang="hi-IN" dirty="0" smtClean="0"/>
            <a:t>फ्रायर्ड </a:t>
          </a:r>
          <a:endParaRPr lang="en-US" dirty="0" smtClean="0"/>
        </a:p>
        <a:p>
          <a:r>
            <a:rPr lang="hi-IN" dirty="0" smtClean="0"/>
            <a:t>साहित्य अतृप्त वासनाओं की तृप्ति का साधन है |</a:t>
          </a:r>
          <a:endParaRPr lang="en-US" dirty="0"/>
        </a:p>
      </dgm:t>
    </dgm:pt>
    <dgm:pt modelId="{54E1421F-6B50-4417-853D-25FA27BB09DF}" type="parTrans" cxnId="{AD7BEECB-1059-4C35-BA85-41BA838014AF}">
      <dgm:prSet/>
      <dgm:spPr/>
      <dgm:t>
        <a:bodyPr/>
        <a:lstStyle/>
        <a:p>
          <a:endParaRPr lang="en-US"/>
        </a:p>
      </dgm:t>
    </dgm:pt>
    <dgm:pt modelId="{1E9A30CF-BEF0-4827-A4FC-8BC3AC6426D1}" type="sibTrans" cxnId="{AD7BEECB-1059-4C35-BA85-41BA838014AF}">
      <dgm:prSet/>
      <dgm:spPr/>
      <dgm:t>
        <a:bodyPr/>
        <a:lstStyle/>
        <a:p>
          <a:endParaRPr lang="en-US"/>
        </a:p>
      </dgm:t>
    </dgm:pt>
    <dgm:pt modelId="{012CF144-BF63-4974-88E1-4C547AFA48B0}">
      <dgm:prSet phldrT="[Text]"/>
      <dgm:spPr/>
      <dgm:t>
        <a:bodyPr/>
        <a:lstStyle/>
        <a:p>
          <a:r>
            <a:rPr lang="hi-IN" dirty="0" smtClean="0"/>
            <a:t>युंग </a:t>
          </a:r>
        </a:p>
        <a:p>
          <a:r>
            <a:rPr lang="hi-IN" dirty="0" smtClean="0"/>
            <a:t>कामवासना ओर प्रभुत्व कामना को प्रेरक मानते हैं | </a:t>
          </a:r>
          <a:endParaRPr lang="en-US" dirty="0"/>
        </a:p>
      </dgm:t>
    </dgm:pt>
    <dgm:pt modelId="{69D9F461-3272-4B40-93E0-97DFB0C2511D}" type="parTrans" cxnId="{E2ABF6A4-2F29-42D7-AB3D-617F674D20A8}">
      <dgm:prSet/>
      <dgm:spPr/>
      <dgm:t>
        <a:bodyPr/>
        <a:lstStyle/>
        <a:p>
          <a:endParaRPr lang="en-US"/>
        </a:p>
      </dgm:t>
    </dgm:pt>
    <dgm:pt modelId="{F8F31D2C-0292-4732-BED3-FF92F1A5A2C4}" type="sibTrans" cxnId="{E2ABF6A4-2F29-42D7-AB3D-617F674D20A8}">
      <dgm:prSet/>
      <dgm:spPr/>
      <dgm:t>
        <a:bodyPr/>
        <a:lstStyle/>
        <a:p>
          <a:endParaRPr lang="en-US"/>
        </a:p>
      </dgm:t>
    </dgm:pt>
    <dgm:pt modelId="{798EFFE2-34A9-4990-9EA3-5F6BF4475224}">
      <dgm:prSet phldrT="[Text]"/>
      <dgm:spPr/>
      <dgm:t>
        <a:bodyPr/>
        <a:lstStyle/>
        <a:p>
          <a:r>
            <a:rPr lang="hi-IN" dirty="0" smtClean="0"/>
            <a:t>एडलर</a:t>
          </a:r>
        </a:p>
        <a:p>
          <a:r>
            <a:rPr lang="hi-IN" dirty="0" smtClean="0"/>
            <a:t>प्रभुत्व कामना को प्रेरक मानते हैं |</a:t>
          </a:r>
        </a:p>
      </dgm:t>
    </dgm:pt>
    <dgm:pt modelId="{9B135B9B-B6B9-434D-B4DE-CAFBC488BC42}" type="parTrans" cxnId="{9379E3D0-6EBE-4325-B5C7-1F1711499251}">
      <dgm:prSet/>
      <dgm:spPr/>
      <dgm:t>
        <a:bodyPr/>
        <a:lstStyle/>
        <a:p>
          <a:endParaRPr lang="en-US"/>
        </a:p>
      </dgm:t>
    </dgm:pt>
    <dgm:pt modelId="{F9003EC4-6510-43BC-AFF5-97665A4CBE22}" type="sibTrans" cxnId="{9379E3D0-6EBE-4325-B5C7-1F1711499251}">
      <dgm:prSet/>
      <dgm:spPr/>
      <dgm:t>
        <a:bodyPr/>
        <a:lstStyle/>
        <a:p>
          <a:endParaRPr lang="en-US"/>
        </a:p>
      </dgm:t>
    </dgm:pt>
    <dgm:pt modelId="{7E724C9C-4555-411D-96B3-020454C54B64}" type="pres">
      <dgm:prSet presAssocID="{46FE5961-E4B2-4AF0-9BD6-EA241A0B654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4681DF1-50C3-4D54-9355-F0F6B67CA12D}" type="pres">
      <dgm:prSet presAssocID="{60F7758C-5B34-41F1-AB65-8045985BA478}" presName="hierRoot1" presStyleCnt="0"/>
      <dgm:spPr/>
    </dgm:pt>
    <dgm:pt modelId="{C175423A-90A6-4A32-A4E0-FEC875E13D10}" type="pres">
      <dgm:prSet presAssocID="{60F7758C-5B34-41F1-AB65-8045985BA478}" presName="composite" presStyleCnt="0"/>
      <dgm:spPr/>
    </dgm:pt>
    <dgm:pt modelId="{0FBCFF3B-D0DB-48A2-B515-4CD3DBDFB8A4}" type="pres">
      <dgm:prSet presAssocID="{60F7758C-5B34-41F1-AB65-8045985BA478}" presName="background" presStyleLbl="node0" presStyleIdx="0" presStyleCnt="1"/>
      <dgm:spPr/>
    </dgm:pt>
    <dgm:pt modelId="{905ACBB4-14AD-4CF9-AC11-57D0A0437E74}" type="pres">
      <dgm:prSet presAssocID="{60F7758C-5B34-41F1-AB65-8045985BA47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25FAA8-A029-4370-B54F-9F238924C1BE}" type="pres">
      <dgm:prSet presAssocID="{60F7758C-5B34-41F1-AB65-8045985BA478}" presName="hierChild2" presStyleCnt="0"/>
      <dgm:spPr/>
    </dgm:pt>
    <dgm:pt modelId="{41281663-9E31-4D52-9AF3-943A34C5E82D}" type="pres">
      <dgm:prSet presAssocID="{54E1421F-6B50-4417-853D-25FA27BB09DF}" presName="Name10" presStyleLbl="parChTrans1D2" presStyleIdx="0" presStyleCnt="2"/>
      <dgm:spPr/>
      <dgm:t>
        <a:bodyPr/>
        <a:lstStyle/>
        <a:p>
          <a:endParaRPr lang="en-US"/>
        </a:p>
      </dgm:t>
    </dgm:pt>
    <dgm:pt modelId="{3B94A6A4-1C49-49DB-BA10-FA42C9220E54}" type="pres">
      <dgm:prSet presAssocID="{E5A104E8-72BB-4446-8ED8-BCCEFE601314}" presName="hierRoot2" presStyleCnt="0"/>
      <dgm:spPr/>
    </dgm:pt>
    <dgm:pt modelId="{56D11787-D836-4F14-A2D8-B5864FCB12CD}" type="pres">
      <dgm:prSet presAssocID="{E5A104E8-72BB-4446-8ED8-BCCEFE601314}" presName="composite2" presStyleCnt="0"/>
      <dgm:spPr/>
    </dgm:pt>
    <dgm:pt modelId="{8B3BB49F-EA59-40DB-862B-80AC5C707337}" type="pres">
      <dgm:prSet presAssocID="{E5A104E8-72BB-4446-8ED8-BCCEFE601314}" presName="background2" presStyleLbl="node2" presStyleIdx="0" presStyleCnt="2"/>
      <dgm:spPr/>
    </dgm:pt>
    <dgm:pt modelId="{F71C82F7-97E9-4008-8B85-294A3F69CB30}" type="pres">
      <dgm:prSet presAssocID="{E5A104E8-72BB-4446-8ED8-BCCEFE601314}" presName="text2" presStyleLbl="fgAcc2" presStyleIdx="0" presStyleCnt="2" custScaleX="1514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A25C62-E302-41A0-82C7-53B37E0BBA9B}" type="pres">
      <dgm:prSet presAssocID="{E5A104E8-72BB-4446-8ED8-BCCEFE601314}" presName="hierChild3" presStyleCnt="0"/>
      <dgm:spPr/>
    </dgm:pt>
    <dgm:pt modelId="{DE433BA5-013C-4CBB-95A8-FDCF14DFD073}" type="pres">
      <dgm:prSet presAssocID="{69D9F461-3272-4B40-93E0-97DFB0C2511D}" presName="Name17" presStyleLbl="parChTrans1D3" presStyleIdx="0" presStyleCnt="1"/>
      <dgm:spPr/>
      <dgm:t>
        <a:bodyPr/>
        <a:lstStyle/>
        <a:p>
          <a:endParaRPr lang="en-US"/>
        </a:p>
      </dgm:t>
    </dgm:pt>
    <dgm:pt modelId="{C6E1AFDD-44C8-4854-9E70-F09706D0EDC7}" type="pres">
      <dgm:prSet presAssocID="{012CF144-BF63-4974-88E1-4C547AFA48B0}" presName="hierRoot3" presStyleCnt="0"/>
      <dgm:spPr/>
    </dgm:pt>
    <dgm:pt modelId="{38E7943A-EEAC-409D-A5AD-43C7394BCCFA}" type="pres">
      <dgm:prSet presAssocID="{012CF144-BF63-4974-88E1-4C547AFA48B0}" presName="composite3" presStyleCnt="0"/>
      <dgm:spPr/>
    </dgm:pt>
    <dgm:pt modelId="{DC9C4F5E-EED0-4B56-8DE0-D88672AF20DC}" type="pres">
      <dgm:prSet presAssocID="{012CF144-BF63-4974-88E1-4C547AFA48B0}" presName="background3" presStyleLbl="node3" presStyleIdx="0" presStyleCnt="1"/>
      <dgm:spPr/>
    </dgm:pt>
    <dgm:pt modelId="{34372D15-6646-4094-9E21-A03DD39B528B}" type="pres">
      <dgm:prSet presAssocID="{012CF144-BF63-4974-88E1-4C547AFA48B0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0D043F-D446-404C-AEFC-5AD767A9086F}" type="pres">
      <dgm:prSet presAssocID="{012CF144-BF63-4974-88E1-4C547AFA48B0}" presName="hierChild4" presStyleCnt="0"/>
      <dgm:spPr/>
    </dgm:pt>
    <dgm:pt modelId="{9934008C-CA7C-4D1E-B237-5682191F8303}" type="pres">
      <dgm:prSet presAssocID="{9B135B9B-B6B9-434D-B4DE-CAFBC488BC4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4957D42-14DF-4841-BB45-327085AA55E2}" type="pres">
      <dgm:prSet presAssocID="{798EFFE2-34A9-4990-9EA3-5F6BF4475224}" presName="hierRoot2" presStyleCnt="0"/>
      <dgm:spPr/>
    </dgm:pt>
    <dgm:pt modelId="{42F9B0E5-B6C4-4D3D-9FFB-FC15F7CE1CB3}" type="pres">
      <dgm:prSet presAssocID="{798EFFE2-34A9-4990-9EA3-5F6BF4475224}" presName="composite2" presStyleCnt="0"/>
      <dgm:spPr/>
    </dgm:pt>
    <dgm:pt modelId="{68A816E5-CBC6-488F-8E97-1FAF0EB3F550}" type="pres">
      <dgm:prSet presAssocID="{798EFFE2-34A9-4990-9EA3-5F6BF4475224}" presName="background2" presStyleLbl="node2" presStyleIdx="1" presStyleCnt="2"/>
      <dgm:spPr/>
    </dgm:pt>
    <dgm:pt modelId="{59B287BF-D5C7-4AA1-B827-06623A5C5649}" type="pres">
      <dgm:prSet presAssocID="{798EFFE2-34A9-4990-9EA3-5F6BF4475224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CAB763-D22D-45A6-B6C0-334208A64B04}" type="pres">
      <dgm:prSet presAssocID="{798EFFE2-34A9-4990-9EA3-5F6BF4475224}" presName="hierChild3" presStyleCnt="0"/>
      <dgm:spPr/>
    </dgm:pt>
  </dgm:ptLst>
  <dgm:cxnLst>
    <dgm:cxn modelId="{602492AC-2649-467F-9037-BB2EC29FB436}" type="presOf" srcId="{E5A104E8-72BB-4446-8ED8-BCCEFE601314}" destId="{F71C82F7-97E9-4008-8B85-294A3F69CB30}" srcOrd="0" destOrd="0" presId="urn:microsoft.com/office/officeart/2005/8/layout/hierarchy1"/>
    <dgm:cxn modelId="{0A2A6374-CB92-44DE-9599-D8876BD97C00}" type="presOf" srcId="{69D9F461-3272-4B40-93E0-97DFB0C2511D}" destId="{DE433BA5-013C-4CBB-95A8-FDCF14DFD073}" srcOrd="0" destOrd="0" presId="urn:microsoft.com/office/officeart/2005/8/layout/hierarchy1"/>
    <dgm:cxn modelId="{E2ABF6A4-2F29-42D7-AB3D-617F674D20A8}" srcId="{E5A104E8-72BB-4446-8ED8-BCCEFE601314}" destId="{012CF144-BF63-4974-88E1-4C547AFA48B0}" srcOrd="0" destOrd="0" parTransId="{69D9F461-3272-4B40-93E0-97DFB0C2511D}" sibTransId="{F8F31D2C-0292-4732-BED3-FF92F1A5A2C4}"/>
    <dgm:cxn modelId="{600D648E-910B-4AF8-A23C-B6E0DBEADFE5}" type="presOf" srcId="{54E1421F-6B50-4417-853D-25FA27BB09DF}" destId="{41281663-9E31-4D52-9AF3-943A34C5E82D}" srcOrd="0" destOrd="0" presId="urn:microsoft.com/office/officeart/2005/8/layout/hierarchy1"/>
    <dgm:cxn modelId="{0C35B144-DCC4-4826-992D-D362C151D4D7}" type="presOf" srcId="{60F7758C-5B34-41F1-AB65-8045985BA478}" destId="{905ACBB4-14AD-4CF9-AC11-57D0A0437E74}" srcOrd="0" destOrd="0" presId="urn:microsoft.com/office/officeart/2005/8/layout/hierarchy1"/>
    <dgm:cxn modelId="{CDDAC28E-5D7A-407D-AAA9-9FB057F214A2}" type="presOf" srcId="{9B135B9B-B6B9-434D-B4DE-CAFBC488BC42}" destId="{9934008C-CA7C-4D1E-B237-5682191F8303}" srcOrd="0" destOrd="0" presId="urn:microsoft.com/office/officeart/2005/8/layout/hierarchy1"/>
    <dgm:cxn modelId="{AF38B867-AA2E-4CAA-A295-A750DACA2F1C}" srcId="{46FE5961-E4B2-4AF0-9BD6-EA241A0B6549}" destId="{60F7758C-5B34-41F1-AB65-8045985BA478}" srcOrd="0" destOrd="0" parTransId="{E67C5A95-CA6E-431A-AA1E-9531D02E241F}" sibTransId="{90E76803-C634-44F4-88C8-19E7681993D7}"/>
    <dgm:cxn modelId="{9379E3D0-6EBE-4325-B5C7-1F1711499251}" srcId="{60F7758C-5B34-41F1-AB65-8045985BA478}" destId="{798EFFE2-34A9-4990-9EA3-5F6BF4475224}" srcOrd="1" destOrd="0" parTransId="{9B135B9B-B6B9-434D-B4DE-CAFBC488BC42}" sibTransId="{F9003EC4-6510-43BC-AFF5-97665A4CBE22}"/>
    <dgm:cxn modelId="{B01DC4ED-28BD-4C0E-951E-C38CB33E02D9}" type="presOf" srcId="{46FE5961-E4B2-4AF0-9BD6-EA241A0B6549}" destId="{7E724C9C-4555-411D-96B3-020454C54B64}" srcOrd="0" destOrd="0" presId="urn:microsoft.com/office/officeart/2005/8/layout/hierarchy1"/>
    <dgm:cxn modelId="{AD7BEECB-1059-4C35-BA85-41BA838014AF}" srcId="{60F7758C-5B34-41F1-AB65-8045985BA478}" destId="{E5A104E8-72BB-4446-8ED8-BCCEFE601314}" srcOrd="0" destOrd="0" parTransId="{54E1421F-6B50-4417-853D-25FA27BB09DF}" sibTransId="{1E9A30CF-BEF0-4827-A4FC-8BC3AC6426D1}"/>
    <dgm:cxn modelId="{A01D5F4A-F506-49D2-ABBA-EA69AD7976A8}" type="presOf" srcId="{012CF144-BF63-4974-88E1-4C547AFA48B0}" destId="{34372D15-6646-4094-9E21-A03DD39B528B}" srcOrd="0" destOrd="0" presId="urn:microsoft.com/office/officeart/2005/8/layout/hierarchy1"/>
    <dgm:cxn modelId="{B0D4D2B7-B236-4308-AD9E-EF5BD938EE3D}" type="presOf" srcId="{798EFFE2-34A9-4990-9EA3-5F6BF4475224}" destId="{59B287BF-D5C7-4AA1-B827-06623A5C5649}" srcOrd="0" destOrd="0" presId="urn:microsoft.com/office/officeart/2005/8/layout/hierarchy1"/>
    <dgm:cxn modelId="{45FF5E17-BC62-4C88-A2D4-E0625964CE75}" type="presParOf" srcId="{7E724C9C-4555-411D-96B3-020454C54B64}" destId="{24681DF1-50C3-4D54-9355-F0F6B67CA12D}" srcOrd="0" destOrd="0" presId="urn:microsoft.com/office/officeart/2005/8/layout/hierarchy1"/>
    <dgm:cxn modelId="{48BDDDC0-14A7-43C3-9F4E-D5B995B06523}" type="presParOf" srcId="{24681DF1-50C3-4D54-9355-F0F6B67CA12D}" destId="{C175423A-90A6-4A32-A4E0-FEC875E13D10}" srcOrd="0" destOrd="0" presId="urn:microsoft.com/office/officeart/2005/8/layout/hierarchy1"/>
    <dgm:cxn modelId="{6027D7FB-F737-4733-822A-D576D12546F9}" type="presParOf" srcId="{C175423A-90A6-4A32-A4E0-FEC875E13D10}" destId="{0FBCFF3B-D0DB-48A2-B515-4CD3DBDFB8A4}" srcOrd="0" destOrd="0" presId="urn:microsoft.com/office/officeart/2005/8/layout/hierarchy1"/>
    <dgm:cxn modelId="{FF9A08E5-5FE8-46B7-9149-F44A8E203F99}" type="presParOf" srcId="{C175423A-90A6-4A32-A4E0-FEC875E13D10}" destId="{905ACBB4-14AD-4CF9-AC11-57D0A0437E74}" srcOrd="1" destOrd="0" presId="urn:microsoft.com/office/officeart/2005/8/layout/hierarchy1"/>
    <dgm:cxn modelId="{99773CA0-016F-4780-8108-EED69F903934}" type="presParOf" srcId="{24681DF1-50C3-4D54-9355-F0F6B67CA12D}" destId="{0025FAA8-A029-4370-B54F-9F238924C1BE}" srcOrd="1" destOrd="0" presId="urn:microsoft.com/office/officeart/2005/8/layout/hierarchy1"/>
    <dgm:cxn modelId="{7797A9CD-CC27-4012-A2A4-930400BDE1D2}" type="presParOf" srcId="{0025FAA8-A029-4370-B54F-9F238924C1BE}" destId="{41281663-9E31-4D52-9AF3-943A34C5E82D}" srcOrd="0" destOrd="0" presId="urn:microsoft.com/office/officeart/2005/8/layout/hierarchy1"/>
    <dgm:cxn modelId="{934EF4C6-3872-48D3-AD92-9CC0B6929E59}" type="presParOf" srcId="{0025FAA8-A029-4370-B54F-9F238924C1BE}" destId="{3B94A6A4-1C49-49DB-BA10-FA42C9220E54}" srcOrd="1" destOrd="0" presId="urn:microsoft.com/office/officeart/2005/8/layout/hierarchy1"/>
    <dgm:cxn modelId="{6D7B40F9-DFB7-4061-B918-B21FDA150ECF}" type="presParOf" srcId="{3B94A6A4-1C49-49DB-BA10-FA42C9220E54}" destId="{56D11787-D836-4F14-A2D8-B5864FCB12CD}" srcOrd="0" destOrd="0" presId="urn:microsoft.com/office/officeart/2005/8/layout/hierarchy1"/>
    <dgm:cxn modelId="{2A15035F-9CC5-40A0-9B81-1DA4681D733F}" type="presParOf" srcId="{56D11787-D836-4F14-A2D8-B5864FCB12CD}" destId="{8B3BB49F-EA59-40DB-862B-80AC5C707337}" srcOrd="0" destOrd="0" presId="urn:microsoft.com/office/officeart/2005/8/layout/hierarchy1"/>
    <dgm:cxn modelId="{82117482-CB3D-4F9B-918B-CCC9C04F50BF}" type="presParOf" srcId="{56D11787-D836-4F14-A2D8-B5864FCB12CD}" destId="{F71C82F7-97E9-4008-8B85-294A3F69CB30}" srcOrd="1" destOrd="0" presId="urn:microsoft.com/office/officeart/2005/8/layout/hierarchy1"/>
    <dgm:cxn modelId="{4F8CD8B4-1DD4-4C32-AA4B-D5F4F2A7E358}" type="presParOf" srcId="{3B94A6A4-1C49-49DB-BA10-FA42C9220E54}" destId="{30A25C62-E302-41A0-82C7-53B37E0BBA9B}" srcOrd="1" destOrd="0" presId="urn:microsoft.com/office/officeart/2005/8/layout/hierarchy1"/>
    <dgm:cxn modelId="{0F22B051-9D40-44C2-8607-32B37E9DBDD7}" type="presParOf" srcId="{30A25C62-E302-41A0-82C7-53B37E0BBA9B}" destId="{DE433BA5-013C-4CBB-95A8-FDCF14DFD073}" srcOrd="0" destOrd="0" presId="urn:microsoft.com/office/officeart/2005/8/layout/hierarchy1"/>
    <dgm:cxn modelId="{ACDD9DB6-C6ED-43F5-9895-910036E0F5A5}" type="presParOf" srcId="{30A25C62-E302-41A0-82C7-53B37E0BBA9B}" destId="{C6E1AFDD-44C8-4854-9E70-F09706D0EDC7}" srcOrd="1" destOrd="0" presId="urn:microsoft.com/office/officeart/2005/8/layout/hierarchy1"/>
    <dgm:cxn modelId="{1573B84C-8B41-400E-A6DD-8D2412F48CBF}" type="presParOf" srcId="{C6E1AFDD-44C8-4854-9E70-F09706D0EDC7}" destId="{38E7943A-EEAC-409D-A5AD-43C7394BCCFA}" srcOrd="0" destOrd="0" presId="urn:microsoft.com/office/officeart/2005/8/layout/hierarchy1"/>
    <dgm:cxn modelId="{244453E5-5840-4206-8A3D-0E755F2F81CF}" type="presParOf" srcId="{38E7943A-EEAC-409D-A5AD-43C7394BCCFA}" destId="{DC9C4F5E-EED0-4B56-8DE0-D88672AF20DC}" srcOrd="0" destOrd="0" presId="urn:microsoft.com/office/officeart/2005/8/layout/hierarchy1"/>
    <dgm:cxn modelId="{6FC38FCC-5604-424B-AFF2-5735B3EAFD22}" type="presParOf" srcId="{38E7943A-EEAC-409D-A5AD-43C7394BCCFA}" destId="{34372D15-6646-4094-9E21-A03DD39B528B}" srcOrd="1" destOrd="0" presId="urn:microsoft.com/office/officeart/2005/8/layout/hierarchy1"/>
    <dgm:cxn modelId="{1EABCCFA-329C-4817-A0FA-0E81A1309EE6}" type="presParOf" srcId="{C6E1AFDD-44C8-4854-9E70-F09706D0EDC7}" destId="{F20D043F-D446-404C-AEFC-5AD767A9086F}" srcOrd="1" destOrd="0" presId="urn:microsoft.com/office/officeart/2005/8/layout/hierarchy1"/>
    <dgm:cxn modelId="{812E5E5B-AE6C-4F9F-842E-9ED4D2126BF4}" type="presParOf" srcId="{0025FAA8-A029-4370-B54F-9F238924C1BE}" destId="{9934008C-CA7C-4D1E-B237-5682191F8303}" srcOrd="2" destOrd="0" presId="urn:microsoft.com/office/officeart/2005/8/layout/hierarchy1"/>
    <dgm:cxn modelId="{AC935110-089C-45A2-9A0F-44DF3F7FDD28}" type="presParOf" srcId="{0025FAA8-A029-4370-B54F-9F238924C1BE}" destId="{74957D42-14DF-4841-BB45-327085AA55E2}" srcOrd="3" destOrd="0" presId="urn:microsoft.com/office/officeart/2005/8/layout/hierarchy1"/>
    <dgm:cxn modelId="{A9B571BA-EBB5-44EE-92E8-BADA39BA31C3}" type="presParOf" srcId="{74957D42-14DF-4841-BB45-327085AA55E2}" destId="{42F9B0E5-B6C4-4D3D-9FFB-FC15F7CE1CB3}" srcOrd="0" destOrd="0" presId="urn:microsoft.com/office/officeart/2005/8/layout/hierarchy1"/>
    <dgm:cxn modelId="{0D598323-145B-4357-B9E3-411B56A190F0}" type="presParOf" srcId="{42F9B0E5-B6C4-4D3D-9FFB-FC15F7CE1CB3}" destId="{68A816E5-CBC6-488F-8E97-1FAF0EB3F550}" srcOrd="0" destOrd="0" presId="urn:microsoft.com/office/officeart/2005/8/layout/hierarchy1"/>
    <dgm:cxn modelId="{32696F7F-E6F2-4884-AA1D-0AB8A5DDEC55}" type="presParOf" srcId="{42F9B0E5-B6C4-4D3D-9FFB-FC15F7CE1CB3}" destId="{59B287BF-D5C7-4AA1-B827-06623A5C5649}" srcOrd="1" destOrd="0" presId="urn:microsoft.com/office/officeart/2005/8/layout/hierarchy1"/>
    <dgm:cxn modelId="{C37C368F-33CC-4A41-9B2A-6A4CD0FE4FE6}" type="presParOf" srcId="{74957D42-14DF-4841-BB45-327085AA55E2}" destId="{76CAB763-D22D-45A6-B6C0-334208A64B0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E58D40-389B-4F8B-A6BE-E508346EFCB9}" type="doc">
      <dgm:prSet loTypeId="urn:microsoft.com/office/officeart/2005/8/layout/gear1" loCatId="relationship" qsTypeId="urn:microsoft.com/office/officeart/2005/8/quickstyle/simple5" qsCatId="simple" csTypeId="urn:microsoft.com/office/officeart/2005/8/colors/colorful1" csCatId="colorful" phldr="1"/>
      <dgm:spPr/>
    </dgm:pt>
    <dgm:pt modelId="{6BD05F93-4AEF-4448-9FB2-73C8782356B4}">
      <dgm:prSet phldrT="[Text]" custT="1"/>
      <dgm:spPr/>
      <dgm:t>
        <a:bodyPr/>
        <a:lstStyle/>
        <a:p>
          <a:r>
            <a:rPr lang="hi-IN" sz="2400" dirty="0" smtClean="0"/>
            <a:t>कवि के मनः स्तरों का अन्वेषण </a:t>
          </a:r>
          <a:endParaRPr lang="en-US" sz="2400" dirty="0"/>
        </a:p>
      </dgm:t>
    </dgm:pt>
    <dgm:pt modelId="{086D77CF-2F0C-43F5-9FDC-1B3F4927057D}" type="parTrans" cxnId="{DC928017-5FF2-41F7-864A-1934384531AB}">
      <dgm:prSet/>
      <dgm:spPr/>
      <dgm:t>
        <a:bodyPr/>
        <a:lstStyle/>
        <a:p>
          <a:endParaRPr lang="en-US"/>
        </a:p>
      </dgm:t>
    </dgm:pt>
    <dgm:pt modelId="{377C1DE0-3BC2-4DE0-A1B7-6B3E9803BF6D}" type="sibTrans" cxnId="{DC928017-5FF2-41F7-864A-1934384531AB}">
      <dgm:prSet/>
      <dgm:spPr/>
      <dgm:t>
        <a:bodyPr/>
        <a:lstStyle/>
        <a:p>
          <a:endParaRPr lang="en-US"/>
        </a:p>
      </dgm:t>
    </dgm:pt>
    <dgm:pt modelId="{544CFAB4-47A7-4643-A46E-5951948F0717}">
      <dgm:prSet phldrT="[Text]" custT="1"/>
      <dgm:spPr/>
      <dgm:t>
        <a:bodyPr/>
        <a:lstStyle/>
        <a:p>
          <a:r>
            <a:rPr lang="hi-IN" sz="2000" dirty="0" smtClean="0"/>
            <a:t>प्रभावात्मक आलोचना पद्धति का विपरीत </a:t>
          </a:r>
          <a:endParaRPr lang="en-US" sz="2000" dirty="0"/>
        </a:p>
      </dgm:t>
    </dgm:pt>
    <dgm:pt modelId="{AA65FE31-5A09-4D91-89A4-580AD093C859}" type="parTrans" cxnId="{0B31B91C-FB84-4963-8A71-C069FB9E05E4}">
      <dgm:prSet/>
      <dgm:spPr/>
      <dgm:t>
        <a:bodyPr/>
        <a:lstStyle/>
        <a:p>
          <a:endParaRPr lang="en-US"/>
        </a:p>
      </dgm:t>
    </dgm:pt>
    <dgm:pt modelId="{B1F9A041-B985-4A78-A24E-256D5B1771C4}" type="sibTrans" cxnId="{0B31B91C-FB84-4963-8A71-C069FB9E05E4}">
      <dgm:prSet/>
      <dgm:spPr/>
      <dgm:t>
        <a:bodyPr/>
        <a:lstStyle/>
        <a:p>
          <a:endParaRPr lang="en-US"/>
        </a:p>
      </dgm:t>
    </dgm:pt>
    <dgm:pt modelId="{4590FA04-908F-44C3-B0F3-D7514C06A1C6}">
      <dgm:prSet phldrT="[Text]" custT="1"/>
      <dgm:spPr/>
      <dgm:t>
        <a:bodyPr/>
        <a:lstStyle/>
        <a:p>
          <a:r>
            <a:rPr lang="hi-IN" sz="2000" dirty="0" smtClean="0"/>
            <a:t>मनोवैज्ञानिक आलोचना </a:t>
          </a:r>
          <a:endParaRPr lang="en-US" sz="2000" dirty="0"/>
        </a:p>
      </dgm:t>
    </dgm:pt>
    <dgm:pt modelId="{1B3E1596-B58F-43F8-A4F1-BA6B4D50EB62}" type="parTrans" cxnId="{D48675FD-9DEE-4BB8-B0FE-53F885CDAFB6}">
      <dgm:prSet/>
      <dgm:spPr/>
      <dgm:t>
        <a:bodyPr/>
        <a:lstStyle/>
        <a:p>
          <a:endParaRPr lang="en-US"/>
        </a:p>
      </dgm:t>
    </dgm:pt>
    <dgm:pt modelId="{CD624DBD-44FD-4743-8BF7-4E8FC10D6C9D}" type="sibTrans" cxnId="{D48675FD-9DEE-4BB8-B0FE-53F885CDAFB6}">
      <dgm:prSet/>
      <dgm:spPr/>
      <dgm:t>
        <a:bodyPr/>
        <a:lstStyle/>
        <a:p>
          <a:endParaRPr lang="en-US"/>
        </a:p>
      </dgm:t>
    </dgm:pt>
    <dgm:pt modelId="{AC3782E3-144D-4C62-A799-4EE2862E91FA}" type="pres">
      <dgm:prSet presAssocID="{B6E58D40-389B-4F8B-A6BE-E508346EFCB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D733B38-D8E8-41C5-9CDF-A0D5BF5A1480}" type="pres">
      <dgm:prSet presAssocID="{6BD05F93-4AEF-4448-9FB2-73C8782356B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6DD44-B16B-49DD-8756-AD612CABA798}" type="pres">
      <dgm:prSet presAssocID="{6BD05F93-4AEF-4448-9FB2-73C8782356B4}" presName="gear1srcNode" presStyleLbl="node1" presStyleIdx="0" presStyleCnt="3"/>
      <dgm:spPr/>
      <dgm:t>
        <a:bodyPr/>
        <a:lstStyle/>
        <a:p>
          <a:endParaRPr lang="en-US"/>
        </a:p>
      </dgm:t>
    </dgm:pt>
    <dgm:pt modelId="{9B2A54B9-068C-444A-B229-527472FFA266}" type="pres">
      <dgm:prSet presAssocID="{6BD05F93-4AEF-4448-9FB2-73C8782356B4}" presName="gear1dstNode" presStyleLbl="node1" presStyleIdx="0" presStyleCnt="3"/>
      <dgm:spPr/>
      <dgm:t>
        <a:bodyPr/>
        <a:lstStyle/>
        <a:p>
          <a:endParaRPr lang="en-US"/>
        </a:p>
      </dgm:t>
    </dgm:pt>
    <dgm:pt modelId="{99872AE0-D8B0-46BE-B792-B9BD22281D56}" type="pres">
      <dgm:prSet presAssocID="{544CFAB4-47A7-4643-A46E-5951948F0717}" presName="gear2" presStyleLbl="node1" presStyleIdx="1" presStyleCnt="3" custScaleX="149568" custScaleY="135062" custLinFactNeighborX="-21605" custLinFactNeighborY="85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B1A404-5893-4F11-BE53-07ECEDC77EF4}" type="pres">
      <dgm:prSet presAssocID="{544CFAB4-47A7-4643-A46E-5951948F0717}" presName="gear2srcNode" presStyleLbl="node1" presStyleIdx="1" presStyleCnt="3"/>
      <dgm:spPr/>
      <dgm:t>
        <a:bodyPr/>
        <a:lstStyle/>
        <a:p>
          <a:endParaRPr lang="en-US"/>
        </a:p>
      </dgm:t>
    </dgm:pt>
    <dgm:pt modelId="{50E89FBA-6088-4C28-932C-983773432D8F}" type="pres">
      <dgm:prSet presAssocID="{544CFAB4-47A7-4643-A46E-5951948F0717}" presName="gear2dstNode" presStyleLbl="node1" presStyleIdx="1" presStyleCnt="3"/>
      <dgm:spPr/>
      <dgm:t>
        <a:bodyPr/>
        <a:lstStyle/>
        <a:p>
          <a:endParaRPr lang="en-US"/>
        </a:p>
      </dgm:t>
    </dgm:pt>
    <dgm:pt modelId="{52937BDE-4EB3-4705-BEC9-093AF1EC0040}" type="pres">
      <dgm:prSet presAssocID="{4590FA04-908F-44C3-B0F3-D7514C06A1C6}" presName="gear3" presStyleLbl="node1" presStyleIdx="2" presStyleCnt="3"/>
      <dgm:spPr/>
      <dgm:t>
        <a:bodyPr/>
        <a:lstStyle/>
        <a:p>
          <a:endParaRPr lang="en-US"/>
        </a:p>
      </dgm:t>
    </dgm:pt>
    <dgm:pt modelId="{6D0775DD-1B48-48CE-B3F0-D486AB94CF1E}" type="pres">
      <dgm:prSet presAssocID="{4590FA04-908F-44C3-B0F3-D7514C06A1C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2EAFB2-6748-4831-9C0F-2AD8C10B11A3}" type="pres">
      <dgm:prSet presAssocID="{4590FA04-908F-44C3-B0F3-D7514C06A1C6}" presName="gear3srcNode" presStyleLbl="node1" presStyleIdx="2" presStyleCnt="3"/>
      <dgm:spPr/>
      <dgm:t>
        <a:bodyPr/>
        <a:lstStyle/>
        <a:p>
          <a:endParaRPr lang="en-US"/>
        </a:p>
      </dgm:t>
    </dgm:pt>
    <dgm:pt modelId="{74E63A16-CA6F-4D92-95D1-9059AF4DEF8C}" type="pres">
      <dgm:prSet presAssocID="{4590FA04-908F-44C3-B0F3-D7514C06A1C6}" presName="gear3dstNode" presStyleLbl="node1" presStyleIdx="2" presStyleCnt="3"/>
      <dgm:spPr/>
      <dgm:t>
        <a:bodyPr/>
        <a:lstStyle/>
        <a:p>
          <a:endParaRPr lang="en-US"/>
        </a:p>
      </dgm:t>
    </dgm:pt>
    <dgm:pt modelId="{A5848E5E-5F1D-4ABC-8806-9832A9B66C91}" type="pres">
      <dgm:prSet presAssocID="{377C1DE0-3BC2-4DE0-A1B7-6B3E9803BF6D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F9F875CD-FBCA-404E-B32E-C72F4A4730BC}" type="pres">
      <dgm:prSet presAssocID="{B1F9A041-B985-4A78-A24E-256D5B1771C4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0A47748D-F7EA-4FA6-A719-1058EE26E715}" type="pres">
      <dgm:prSet presAssocID="{CD624DBD-44FD-4743-8BF7-4E8FC10D6C9D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CB9A6711-99D2-4658-B8CD-B35C4F0E024A}" type="presOf" srcId="{4590FA04-908F-44C3-B0F3-D7514C06A1C6}" destId="{52937BDE-4EB3-4705-BEC9-093AF1EC0040}" srcOrd="0" destOrd="0" presId="urn:microsoft.com/office/officeart/2005/8/layout/gear1"/>
    <dgm:cxn modelId="{DC928017-5FF2-41F7-864A-1934384531AB}" srcId="{B6E58D40-389B-4F8B-A6BE-E508346EFCB9}" destId="{6BD05F93-4AEF-4448-9FB2-73C8782356B4}" srcOrd="0" destOrd="0" parTransId="{086D77CF-2F0C-43F5-9FDC-1B3F4927057D}" sibTransId="{377C1DE0-3BC2-4DE0-A1B7-6B3E9803BF6D}"/>
    <dgm:cxn modelId="{1B93EF9F-1EB8-4C4B-AD72-2187E4E8C566}" type="presOf" srcId="{4590FA04-908F-44C3-B0F3-D7514C06A1C6}" destId="{6D0775DD-1B48-48CE-B3F0-D486AB94CF1E}" srcOrd="1" destOrd="0" presId="urn:microsoft.com/office/officeart/2005/8/layout/gear1"/>
    <dgm:cxn modelId="{78A78A13-D233-457A-A94E-38F4C8DAECD7}" type="presOf" srcId="{B6E58D40-389B-4F8B-A6BE-E508346EFCB9}" destId="{AC3782E3-144D-4C62-A799-4EE2862E91FA}" srcOrd="0" destOrd="0" presId="urn:microsoft.com/office/officeart/2005/8/layout/gear1"/>
    <dgm:cxn modelId="{99305BC1-1AEE-40F0-B535-E189EE50A129}" type="presOf" srcId="{6BD05F93-4AEF-4448-9FB2-73C8782356B4}" destId="{5166DD44-B16B-49DD-8756-AD612CABA798}" srcOrd="1" destOrd="0" presId="urn:microsoft.com/office/officeart/2005/8/layout/gear1"/>
    <dgm:cxn modelId="{BB21743C-0A1C-448E-B45E-7CEA39926985}" type="presOf" srcId="{6BD05F93-4AEF-4448-9FB2-73C8782356B4}" destId="{9B2A54B9-068C-444A-B229-527472FFA266}" srcOrd="2" destOrd="0" presId="urn:microsoft.com/office/officeart/2005/8/layout/gear1"/>
    <dgm:cxn modelId="{EFCD4B8C-2968-494C-861E-BA226EC89763}" type="presOf" srcId="{B1F9A041-B985-4A78-A24E-256D5B1771C4}" destId="{F9F875CD-FBCA-404E-B32E-C72F4A4730BC}" srcOrd="0" destOrd="0" presId="urn:microsoft.com/office/officeart/2005/8/layout/gear1"/>
    <dgm:cxn modelId="{D48675FD-9DEE-4BB8-B0FE-53F885CDAFB6}" srcId="{B6E58D40-389B-4F8B-A6BE-E508346EFCB9}" destId="{4590FA04-908F-44C3-B0F3-D7514C06A1C6}" srcOrd="2" destOrd="0" parTransId="{1B3E1596-B58F-43F8-A4F1-BA6B4D50EB62}" sibTransId="{CD624DBD-44FD-4743-8BF7-4E8FC10D6C9D}"/>
    <dgm:cxn modelId="{2702724F-196C-4D06-BF03-84A1F320CB31}" type="presOf" srcId="{377C1DE0-3BC2-4DE0-A1B7-6B3E9803BF6D}" destId="{A5848E5E-5F1D-4ABC-8806-9832A9B66C91}" srcOrd="0" destOrd="0" presId="urn:microsoft.com/office/officeart/2005/8/layout/gear1"/>
    <dgm:cxn modelId="{54333C88-2A3D-4FD3-861F-C7E1C4B34638}" type="presOf" srcId="{6BD05F93-4AEF-4448-9FB2-73C8782356B4}" destId="{9D733B38-D8E8-41C5-9CDF-A0D5BF5A1480}" srcOrd="0" destOrd="0" presId="urn:microsoft.com/office/officeart/2005/8/layout/gear1"/>
    <dgm:cxn modelId="{C4562548-843E-48C4-AEA4-67B0F01063FE}" type="presOf" srcId="{544CFAB4-47A7-4643-A46E-5951948F0717}" destId="{50E89FBA-6088-4C28-932C-983773432D8F}" srcOrd="2" destOrd="0" presId="urn:microsoft.com/office/officeart/2005/8/layout/gear1"/>
    <dgm:cxn modelId="{0B31B91C-FB84-4963-8A71-C069FB9E05E4}" srcId="{B6E58D40-389B-4F8B-A6BE-E508346EFCB9}" destId="{544CFAB4-47A7-4643-A46E-5951948F0717}" srcOrd="1" destOrd="0" parTransId="{AA65FE31-5A09-4D91-89A4-580AD093C859}" sibTransId="{B1F9A041-B985-4A78-A24E-256D5B1771C4}"/>
    <dgm:cxn modelId="{971402A8-DF35-4C4E-8C6C-01312965755A}" type="presOf" srcId="{544CFAB4-47A7-4643-A46E-5951948F0717}" destId="{9BB1A404-5893-4F11-BE53-07ECEDC77EF4}" srcOrd="1" destOrd="0" presId="urn:microsoft.com/office/officeart/2005/8/layout/gear1"/>
    <dgm:cxn modelId="{3245DF04-417C-472C-AE61-ED98FF183A72}" type="presOf" srcId="{CD624DBD-44FD-4743-8BF7-4E8FC10D6C9D}" destId="{0A47748D-F7EA-4FA6-A719-1058EE26E715}" srcOrd="0" destOrd="0" presId="urn:microsoft.com/office/officeart/2005/8/layout/gear1"/>
    <dgm:cxn modelId="{1D33658A-043C-414D-AA6C-D22D3C9E0EAF}" type="presOf" srcId="{4590FA04-908F-44C3-B0F3-D7514C06A1C6}" destId="{74E63A16-CA6F-4D92-95D1-9059AF4DEF8C}" srcOrd="3" destOrd="0" presId="urn:microsoft.com/office/officeart/2005/8/layout/gear1"/>
    <dgm:cxn modelId="{9D4FCA34-44DD-4D75-92AD-273FCBB39AE8}" type="presOf" srcId="{544CFAB4-47A7-4643-A46E-5951948F0717}" destId="{99872AE0-D8B0-46BE-B792-B9BD22281D56}" srcOrd="0" destOrd="0" presId="urn:microsoft.com/office/officeart/2005/8/layout/gear1"/>
    <dgm:cxn modelId="{721D8140-E766-4306-8F11-2F28EC70B08A}" type="presOf" srcId="{4590FA04-908F-44C3-B0F3-D7514C06A1C6}" destId="{E22EAFB2-6748-4831-9C0F-2AD8C10B11A3}" srcOrd="2" destOrd="0" presId="urn:microsoft.com/office/officeart/2005/8/layout/gear1"/>
    <dgm:cxn modelId="{56F06CB2-8EB0-4D39-91F7-C0A1AE54F141}" type="presParOf" srcId="{AC3782E3-144D-4C62-A799-4EE2862E91FA}" destId="{9D733B38-D8E8-41C5-9CDF-A0D5BF5A1480}" srcOrd="0" destOrd="0" presId="urn:microsoft.com/office/officeart/2005/8/layout/gear1"/>
    <dgm:cxn modelId="{9386736E-8F03-4B68-8BF1-2640BDB42FB0}" type="presParOf" srcId="{AC3782E3-144D-4C62-A799-4EE2862E91FA}" destId="{5166DD44-B16B-49DD-8756-AD612CABA798}" srcOrd="1" destOrd="0" presId="urn:microsoft.com/office/officeart/2005/8/layout/gear1"/>
    <dgm:cxn modelId="{1881A239-1834-4C5E-92F4-0B6FB77449F7}" type="presParOf" srcId="{AC3782E3-144D-4C62-A799-4EE2862E91FA}" destId="{9B2A54B9-068C-444A-B229-527472FFA266}" srcOrd="2" destOrd="0" presId="urn:microsoft.com/office/officeart/2005/8/layout/gear1"/>
    <dgm:cxn modelId="{C894EF3F-FB73-4108-B803-790409F15667}" type="presParOf" srcId="{AC3782E3-144D-4C62-A799-4EE2862E91FA}" destId="{99872AE0-D8B0-46BE-B792-B9BD22281D56}" srcOrd="3" destOrd="0" presId="urn:microsoft.com/office/officeart/2005/8/layout/gear1"/>
    <dgm:cxn modelId="{9FC321E2-46A8-4385-930E-70E413E1A7AE}" type="presParOf" srcId="{AC3782E3-144D-4C62-A799-4EE2862E91FA}" destId="{9BB1A404-5893-4F11-BE53-07ECEDC77EF4}" srcOrd="4" destOrd="0" presId="urn:microsoft.com/office/officeart/2005/8/layout/gear1"/>
    <dgm:cxn modelId="{041B9470-B718-48B0-BEBD-F8EE1E6C27E8}" type="presParOf" srcId="{AC3782E3-144D-4C62-A799-4EE2862E91FA}" destId="{50E89FBA-6088-4C28-932C-983773432D8F}" srcOrd="5" destOrd="0" presId="urn:microsoft.com/office/officeart/2005/8/layout/gear1"/>
    <dgm:cxn modelId="{8E00DEEC-4588-4242-ACE2-F7D7993F68BB}" type="presParOf" srcId="{AC3782E3-144D-4C62-A799-4EE2862E91FA}" destId="{52937BDE-4EB3-4705-BEC9-093AF1EC0040}" srcOrd="6" destOrd="0" presId="urn:microsoft.com/office/officeart/2005/8/layout/gear1"/>
    <dgm:cxn modelId="{60D7BFEB-018A-4F93-AB18-E86258BD5E20}" type="presParOf" srcId="{AC3782E3-144D-4C62-A799-4EE2862E91FA}" destId="{6D0775DD-1B48-48CE-B3F0-D486AB94CF1E}" srcOrd="7" destOrd="0" presId="urn:microsoft.com/office/officeart/2005/8/layout/gear1"/>
    <dgm:cxn modelId="{12C4677C-2739-4279-9097-F3EA1701A257}" type="presParOf" srcId="{AC3782E3-144D-4C62-A799-4EE2862E91FA}" destId="{E22EAFB2-6748-4831-9C0F-2AD8C10B11A3}" srcOrd="8" destOrd="0" presId="urn:microsoft.com/office/officeart/2005/8/layout/gear1"/>
    <dgm:cxn modelId="{9F27C889-C7D4-4829-ADB1-62A24EC927B2}" type="presParOf" srcId="{AC3782E3-144D-4C62-A799-4EE2862E91FA}" destId="{74E63A16-CA6F-4D92-95D1-9059AF4DEF8C}" srcOrd="9" destOrd="0" presId="urn:microsoft.com/office/officeart/2005/8/layout/gear1"/>
    <dgm:cxn modelId="{CED7B88A-5F60-4F78-9F24-A1FE187985EA}" type="presParOf" srcId="{AC3782E3-144D-4C62-A799-4EE2862E91FA}" destId="{A5848E5E-5F1D-4ABC-8806-9832A9B66C91}" srcOrd="10" destOrd="0" presId="urn:microsoft.com/office/officeart/2005/8/layout/gear1"/>
    <dgm:cxn modelId="{B50F287D-7CE4-4984-A62B-59EEFB02E775}" type="presParOf" srcId="{AC3782E3-144D-4C62-A799-4EE2862E91FA}" destId="{F9F875CD-FBCA-404E-B32E-C72F4A4730BC}" srcOrd="11" destOrd="0" presId="urn:microsoft.com/office/officeart/2005/8/layout/gear1"/>
    <dgm:cxn modelId="{5D86CD79-F85E-4F9D-97FD-2917C990ACFA}" type="presParOf" srcId="{AC3782E3-144D-4C62-A799-4EE2862E91FA}" destId="{0A47748D-F7EA-4FA6-A719-1058EE26E71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A2AD70-4127-45AF-A14B-8A1D17B840CB}" type="doc">
      <dgm:prSet loTypeId="urn:microsoft.com/office/officeart/2005/8/layout/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FA70379-EA2B-4DCA-97DC-0B5DFB564E41}">
      <dgm:prSet phldrT="[Text]"/>
      <dgm:spPr/>
      <dgm:t>
        <a:bodyPr/>
        <a:lstStyle/>
        <a:p>
          <a:r>
            <a:rPr lang="hi-IN" dirty="0" smtClean="0"/>
            <a:t>मनोवैज्ञानिक आलोचक के दो मुख्य बिंदु </a:t>
          </a:r>
          <a:endParaRPr lang="en-US" dirty="0"/>
        </a:p>
      </dgm:t>
    </dgm:pt>
    <dgm:pt modelId="{524BC252-A348-4E75-80BE-C46D9CB2FB5B}" type="parTrans" cxnId="{3E90364B-6F2E-4326-9429-D92C45B84787}">
      <dgm:prSet/>
      <dgm:spPr/>
      <dgm:t>
        <a:bodyPr/>
        <a:lstStyle/>
        <a:p>
          <a:endParaRPr lang="en-US"/>
        </a:p>
      </dgm:t>
    </dgm:pt>
    <dgm:pt modelId="{2F906088-E45A-4A4F-A8B8-BF38B1347EDB}" type="sibTrans" cxnId="{3E90364B-6F2E-4326-9429-D92C45B84787}">
      <dgm:prSet/>
      <dgm:spPr/>
      <dgm:t>
        <a:bodyPr/>
        <a:lstStyle/>
        <a:p>
          <a:endParaRPr lang="en-US"/>
        </a:p>
      </dgm:t>
    </dgm:pt>
    <dgm:pt modelId="{06A0C849-8475-4475-9369-97B084C6FC7E}">
      <dgm:prSet phldrT="[Text]"/>
      <dgm:spPr/>
      <dgm:t>
        <a:bodyPr/>
        <a:lstStyle/>
        <a:p>
          <a:r>
            <a:rPr lang="hi-IN" dirty="0" smtClean="0"/>
            <a:t>कवि का व्यक्तित्व </a:t>
          </a:r>
          <a:endParaRPr lang="en-US" dirty="0"/>
        </a:p>
      </dgm:t>
    </dgm:pt>
    <dgm:pt modelId="{4AF79450-BE5F-48ED-A724-FA63ABE79E47}" type="parTrans" cxnId="{F5B457C4-AF4D-477D-8591-0DEDAD55ACC0}">
      <dgm:prSet/>
      <dgm:spPr/>
      <dgm:t>
        <a:bodyPr/>
        <a:lstStyle/>
        <a:p>
          <a:endParaRPr lang="en-US"/>
        </a:p>
      </dgm:t>
    </dgm:pt>
    <dgm:pt modelId="{0B2DAE29-4A2F-4B1C-A7E8-D11AE1822378}" type="sibTrans" cxnId="{F5B457C4-AF4D-477D-8591-0DEDAD55ACC0}">
      <dgm:prSet/>
      <dgm:spPr/>
      <dgm:t>
        <a:bodyPr/>
        <a:lstStyle/>
        <a:p>
          <a:endParaRPr lang="en-US"/>
        </a:p>
      </dgm:t>
    </dgm:pt>
    <dgm:pt modelId="{76C2B56E-8A15-4858-82D1-8018F27DCF2D}">
      <dgm:prSet phldrT="[Text]"/>
      <dgm:spPr/>
      <dgm:t>
        <a:bodyPr/>
        <a:lstStyle/>
        <a:p>
          <a:r>
            <a:rPr lang="hi-IN" dirty="0" smtClean="0"/>
            <a:t>कवि द्वारा निर्मित पात्र </a:t>
          </a:r>
          <a:endParaRPr lang="en-US" dirty="0"/>
        </a:p>
      </dgm:t>
    </dgm:pt>
    <dgm:pt modelId="{C53D05CB-2FD9-46DA-A89C-EB205B1C92E5}" type="parTrans" cxnId="{F5726D3D-C5DC-4F3F-98AE-4EAB68F78569}">
      <dgm:prSet/>
      <dgm:spPr/>
      <dgm:t>
        <a:bodyPr/>
        <a:lstStyle/>
        <a:p>
          <a:endParaRPr lang="en-US"/>
        </a:p>
      </dgm:t>
    </dgm:pt>
    <dgm:pt modelId="{DA376E72-C6F7-4991-810D-E63FC6D264F3}" type="sibTrans" cxnId="{F5726D3D-C5DC-4F3F-98AE-4EAB68F78569}">
      <dgm:prSet/>
      <dgm:spPr/>
      <dgm:t>
        <a:bodyPr/>
        <a:lstStyle/>
        <a:p>
          <a:endParaRPr lang="en-US"/>
        </a:p>
      </dgm:t>
    </dgm:pt>
    <dgm:pt modelId="{E7915568-10B9-441C-A973-72B0E679DB3F}" type="pres">
      <dgm:prSet presAssocID="{3BA2AD70-4127-45AF-A14B-8A1D17B840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B36E4D-5798-4F25-AC90-7BBBBB025C44}" type="pres">
      <dgm:prSet presAssocID="{3FA70379-EA2B-4DCA-97DC-0B5DFB564E41}" presName="parentLin" presStyleCnt="0"/>
      <dgm:spPr/>
    </dgm:pt>
    <dgm:pt modelId="{C397839A-D692-4AD8-B0D5-81E678E56BEA}" type="pres">
      <dgm:prSet presAssocID="{3FA70379-EA2B-4DCA-97DC-0B5DFB564E4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BA94FDD-8B4C-4F9C-9780-A0FA26072C80}" type="pres">
      <dgm:prSet presAssocID="{3FA70379-EA2B-4DCA-97DC-0B5DFB564E41}" presName="parentText" presStyleLbl="node1" presStyleIdx="0" presStyleCnt="3" custScaleY="1743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FBCED-09EB-4BC8-A1F5-D501EF4E5E74}" type="pres">
      <dgm:prSet presAssocID="{3FA70379-EA2B-4DCA-97DC-0B5DFB564E41}" presName="negativeSpace" presStyleCnt="0"/>
      <dgm:spPr/>
    </dgm:pt>
    <dgm:pt modelId="{710E01FA-8AD9-4FFA-96D6-4331D6908F6B}" type="pres">
      <dgm:prSet presAssocID="{3FA70379-EA2B-4DCA-97DC-0B5DFB564E41}" presName="childText" presStyleLbl="conFgAcc1" presStyleIdx="0" presStyleCnt="3">
        <dgm:presLayoutVars>
          <dgm:bulletEnabled val="1"/>
        </dgm:presLayoutVars>
      </dgm:prSet>
      <dgm:spPr/>
    </dgm:pt>
    <dgm:pt modelId="{C60E15B8-E171-477B-A20F-258AF7267A77}" type="pres">
      <dgm:prSet presAssocID="{2F906088-E45A-4A4F-A8B8-BF38B1347EDB}" presName="spaceBetweenRectangles" presStyleCnt="0"/>
      <dgm:spPr/>
    </dgm:pt>
    <dgm:pt modelId="{A63C0AC2-DD6C-43FF-81D5-557ED5F4F62A}" type="pres">
      <dgm:prSet presAssocID="{06A0C849-8475-4475-9369-97B084C6FC7E}" presName="parentLin" presStyleCnt="0"/>
      <dgm:spPr/>
    </dgm:pt>
    <dgm:pt modelId="{8B7F3410-70FD-47D0-8124-42843FC4E7B7}" type="pres">
      <dgm:prSet presAssocID="{06A0C849-8475-4475-9369-97B084C6FC7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248B38-AD35-4BA7-B76B-D80D6FD2FF8B}" type="pres">
      <dgm:prSet presAssocID="{06A0C849-8475-4475-9369-97B084C6FC7E}" presName="parentText" presStyleLbl="node1" presStyleIdx="1" presStyleCnt="3" custScaleY="2003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89425-22F5-4881-8526-DB583A46C81F}" type="pres">
      <dgm:prSet presAssocID="{06A0C849-8475-4475-9369-97B084C6FC7E}" presName="negativeSpace" presStyleCnt="0"/>
      <dgm:spPr/>
    </dgm:pt>
    <dgm:pt modelId="{417A8E28-65E2-4F7A-8631-0140A904E4D6}" type="pres">
      <dgm:prSet presAssocID="{06A0C849-8475-4475-9369-97B084C6FC7E}" presName="childText" presStyleLbl="conFgAcc1" presStyleIdx="1" presStyleCnt="3">
        <dgm:presLayoutVars>
          <dgm:bulletEnabled val="1"/>
        </dgm:presLayoutVars>
      </dgm:prSet>
      <dgm:spPr/>
    </dgm:pt>
    <dgm:pt modelId="{68026DB6-C88B-4EB0-AF5D-E76BA2E66F36}" type="pres">
      <dgm:prSet presAssocID="{0B2DAE29-4A2F-4B1C-A7E8-D11AE1822378}" presName="spaceBetweenRectangles" presStyleCnt="0"/>
      <dgm:spPr/>
    </dgm:pt>
    <dgm:pt modelId="{44983AD6-5EC1-4ABC-8747-AFB77AB37640}" type="pres">
      <dgm:prSet presAssocID="{76C2B56E-8A15-4858-82D1-8018F27DCF2D}" presName="parentLin" presStyleCnt="0"/>
      <dgm:spPr/>
    </dgm:pt>
    <dgm:pt modelId="{B9C18B88-652B-4925-A9A8-4B6255412755}" type="pres">
      <dgm:prSet presAssocID="{76C2B56E-8A15-4858-82D1-8018F27DCF2D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61D5B8C1-0EE1-4E1E-93BB-31296AF06E80}" type="pres">
      <dgm:prSet presAssocID="{76C2B56E-8A15-4858-82D1-8018F27DCF2D}" presName="parentText" presStyleLbl="node1" presStyleIdx="2" presStyleCnt="3" custScaleY="1720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8DEEA1-632B-4F8B-B22C-089DDBF63F60}" type="pres">
      <dgm:prSet presAssocID="{76C2B56E-8A15-4858-82D1-8018F27DCF2D}" presName="negativeSpace" presStyleCnt="0"/>
      <dgm:spPr/>
    </dgm:pt>
    <dgm:pt modelId="{121A6C6B-67F2-49D6-A761-423D65F8BD21}" type="pres">
      <dgm:prSet presAssocID="{76C2B56E-8A15-4858-82D1-8018F27DCF2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AD7587D-AEC5-4FB4-9E23-860FDE1857F9}" type="presOf" srcId="{06A0C849-8475-4475-9369-97B084C6FC7E}" destId="{8B7F3410-70FD-47D0-8124-42843FC4E7B7}" srcOrd="0" destOrd="0" presId="urn:microsoft.com/office/officeart/2005/8/layout/list1"/>
    <dgm:cxn modelId="{3E90364B-6F2E-4326-9429-D92C45B84787}" srcId="{3BA2AD70-4127-45AF-A14B-8A1D17B840CB}" destId="{3FA70379-EA2B-4DCA-97DC-0B5DFB564E41}" srcOrd="0" destOrd="0" parTransId="{524BC252-A348-4E75-80BE-C46D9CB2FB5B}" sibTransId="{2F906088-E45A-4A4F-A8B8-BF38B1347EDB}"/>
    <dgm:cxn modelId="{1927A0FA-997B-4E1B-9755-C5327BAC8658}" type="presOf" srcId="{76C2B56E-8A15-4858-82D1-8018F27DCF2D}" destId="{B9C18B88-652B-4925-A9A8-4B6255412755}" srcOrd="0" destOrd="0" presId="urn:microsoft.com/office/officeart/2005/8/layout/list1"/>
    <dgm:cxn modelId="{F5726D3D-C5DC-4F3F-98AE-4EAB68F78569}" srcId="{3BA2AD70-4127-45AF-A14B-8A1D17B840CB}" destId="{76C2B56E-8A15-4858-82D1-8018F27DCF2D}" srcOrd="2" destOrd="0" parTransId="{C53D05CB-2FD9-46DA-A89C-EB205B1C92E5}" sibTransId="{DA376E72-C6F7-4991-810D-E63FC6D264F3}"/>
    <dgm:cxn modelId="{BF6C1CB4-4D24-4EAC-A832-6B8E6A6AB86F}" type="presOf" srcId="{3FA70379-EA2B-4DCA-97DC-0B5DFB564E41}" destId="{FBA94FDD-8B4C-4F9C-9780-A0FA26072C80}" srcOrd="1" destOrd="0" presId="urn:microsoft.com/office/officeart/2005/8/layout/list1"/>
    <dgm:cxn modelId="{666C563A-4F9B-490C-ADAF-067AE7ED374A}" type="presOf" srcId="{06A0C849-8475-4475-9369-97B084C6FC7E}" destId="{7E248B38-AD35-4BA7-B76B-D80D6FD2FF8B}" srcOrd="1" destOrd="0" presId="urn:microsoft.com/office/officeart/2005/8/layout/list1"/>
    <dgm:cxn modelId="{0F6157B8-BBC8-41CD-BBFB-E2FC811B1B41}" type="presOf" srcId="{3FA70379-EA2B-4DCA-97DC-0B5DFB564E41}" destId="{C397839A-D692-4AD8-B0D5-81E678E56BEA}" srcOrd="0" destOrd="0" presId="urn:microsoft.com/office/officeart/2005/8/layout/list1"/>
    <dgm:cxn modelId="{F5B457C4-AF4D-477D-8591-0DEDAD55ACC0}" srcId="{3BA2AD70-4127-45AF-A14B-8A1D17B840CB}" destId="{06A0C849-8475-4475-9369-97B084C6FC7E}" srcOrd="1" destOrd="0" parTransId="{4AF79450-BE5F-48ED-A724-FA63ABE79E47}" sibTransId="{0B2DAE29-4A2F-4B1C-A7E8-D11AE1822378}"/>
    <dgm:cxn modelId="{5DDAAAF6-72DD-45F6-AFF6-BB778C8B398D}" type="presOf" srcId="{76C2B56E-8A15-4858-82D1-8018F27DCF2D}" destId="{61D5B8C1-0EE1-4E1E-93BB-31296AF06E80}" srcOrd="1" destOrd="0" presId="urn:microsoft.com/office/officeart/2005/8/layout/list1"/>
    <dgm:cxn modelId="{00DF5B0C-400A-48A8-ABA7-D6214ADBB9D4}" type="presOf" srcId="{3BA2AD70-4127-45AF-A14B-8A1D17B840CB}" destId="{E7915568-10B9-441C-A973-72B0E679DB3F}" srcOrd="0" destOrd="0" presId="urn:microsoft.com/office/officeart/2005/8/layout/list1"/>
    <dgm:cxn modelId="{318197EE-057E-4E25-A3C0-5E3A6BFC28A3}" type="presParOf" srcId="{E7915568-10B9-441C-A973-72B0E679DB3F}" destId="{C0B36E4D-5798-4F25-AC90-7BBBBB025C44}" srcOrd="0" destOrd="0" presId="urn:microsoft.com/office/officeart/2005/8/layout/list1"/>
    <dgm:cxn modelId="{9DB19C00-7C56-494C-BC57-6CA67E17A627}" type="presParOf" srcId="{C0B36E4D-5798-4F25-AC90-7BBBBB025C44}" destId="{C397839A-D692-4AD8-B0D5-81E678E56BEA}" srcOrd="0" destOrd="0" presId="urn:microsoft.com/office/officeart/2005/8/layout/list1"/>
    <dgm:cxn modelId="{25681649-A673-4DEA-B03A-7124399D67CF}" type="presParOf" srcId="{C0B36E4D-5798-4F25-AC90-7BBBBB025C44}" destId="{FBA94FDD-8B4C-4F9C-9780-A0FA26072C80}" srcOrd="1" destOrd="0" presId="urn:microsoft.com/office/officeart/2005/8/layout/list1"/>
    <dgm:cxn modelId="{8915EA80-E659-4C7F-AA37-FDDC1BBF6143}" type="presParOf" srcId="{E7915568-10B9-441C-A973-72B0E679DB3F}" destId="{55AFBCED-09EB-4BC8-A1F5-D501EF4E5E74}" srcOrd="1" destOrd="0" presId="urn:microsoft.com/office/officeart/2005/8/layout/list1"/>
    <dgm:cxn modelId="{B23D7B44-118C-405C-AA57-0EE0B813CE12}" type="presParOf" srcId="{E7915568-10B9-441C-A973-72B0E679DB3F}" destId="{710E01FA-8AD9-4FFA-96D6-4331D6908F6B}" srcOrd="2" destOrd="0" presId="urn:microsoft.com/office/officeart/2005/8/layout/list1"/>
    <dgm:cxn modelId="{72A3B8C5-6062-4D33-8F38-7287408A09E6}" type="presParOf" srcId="{E7915568-10B9-441C-A973-72B0E679DB3F}" destId="{C60E15B8-E171-477B-A20F-258AF7267A77}" srcOrd="3" destOrd="0" presId="urn:microsoft.com/office/officeart/2005/8/layout/list1"/>
    <dgm:cxn modelId="{114A7F0C-8100-48B6-B888-966F5985373F}" type="presParOf" srcId="{E7915568-10B9-441C-A973-72B0E679DB3F}" destId="{A63C0AC2-DD6C-43FF-81D5-557ED5F4F62A}" srcOrd="4" destOrd="0" presId="urn:microsoft.com/office/officeart/2005/8/layout/list1"/>
    <dgm:cxn modelId="{8374E009-1D61-4BEE-8385-9603BF031E93}" type="presParOf" srcId="{A63C0AC2-DD6C-43FF-81D5-557ED5F4F62A}" destId="{8B7F3410-70FD-47D0-8124-42843FC4E7B7}" srcOrd="0" destOrd="0" presId="urn:microsoft.com/office/officeart/2005/8/layout/list1"/>
    <dgm:cxn modelId="{3FA424A1-A5B8-4BDA-BB23-52A3232427AE}" type="presParOf" srcId="{A63C0AC2-DD6C-43FF-81D5-557ED5F4F62A}" destId="{7E248B38-AD35-4BA7-B76B-D80D6FD2FF8B}" srcOrd="1" destOrd="0" presId="urn:microsoft.com/office/officeart/2005/8/layout/list1"/>
    <dgm:cxn modelId="{FA99C7D5-636D-4A10-A925-8EEA764A41B4}" type="presParOf" srcId="{E7915568-10B9-441C-A973-72B0E679DB3F}" destId="{B3789425-22F5-4881-8526-DB583A46C81F}" srcOrd="5" destOrd="0" presId="urn:microsoft.com/office/officeart/2005/8/layout/list1"/>
    <dgm:cxn modelId="{430A8762-6B36-408F-B4BF-81CD4CA54FB2}" type="presParOf" srcId="{E7915568-10B9-441C-A973-72B0E679DB3F}" destId="{417A8E28-65E2-4F7A-8631-0140A904E4D6}" srcOrd="6" destOrd="0" presId="urn:microsoft.com/office/officeart/2005/8/layout/list1"/>
    <dgm:cxn modelId="{D74C22ED-AB18-4FF7-B8B1-BCE1527711CF}" type="presParOf" srcId="{E7915568-10B9-441C-A973-72B0E679DB3F}" destId="{68026DB6-C88B-4EB0-AF5D-E76BA2E66F36}" srcOrd="7" destOrd="0" presId="urn:microsoft.com/office/officeart/2005/8/layout/list1"/>
    <dgm:cxn modelId="{DF56CC58-0D39-4E79-9B8C-189FB5CF2CE7}" type="presParOf" srcId="{E7915568-10B9-441C-A973-72B0E679DB3F}" destId="{44983AD6-5EC1-4ABC-8747-AFB77AB37640}" srcOrd="8" destOrd="0" presId="urn:microsoft.com/office/officeart/2005/8/layout/list1"/>
    <dgm:cxn modelId="{B4800601-3A74-4F16-AF0A-AE8974BF1323}" type="presParOf" srcId="{44983AD6-5EC1-4ABC-8747-AFB77AB37640}" destId="{B9C18B88-652B-4925-A9A8-4B6255412755}" srcOrd="0" destOrd="0" presId="urn:microsoft.com/office/officeart/2005/8/layout/list1"/>
    <dgm:cxn modelId="{C2C80004-5732-4ABD-9C59-97749C1ADBC6}" type="presParOf" srcId="{44983AD6-5EC1-4ABC-8747-AFB77AB37640}" destId="{61D5B8C1-0EE1-4E1E-93BB-31296AF06E80}" srcOrd="1" destOrd="0" presId="urn:microsoft.com/office/officeart/2005/8/layout/list1"/>
    <dgm:cxn modelId="{04ED50CB-30F9-4845-800C-0A4AF8A88635}" type="presParOf" srcId="{E7915568-10B9-441C-A973-72B0E679DB3F}" destId="{558DEEA1-632B-4F8B-B22C-089DDBF63F60}" srcOrd="9" destOrd="0" presId="urn:microsoft.com/office/officeart/2005/8/layout/list1"/>
    <dgm:cxn modelId="{09F55752-7422-49F7-8EFF-FF0B14FA919E}" type="presParOf" srcId="{E7915568-10B9-441C-A973-72B0E679DB3F}" destId="{121A6C6B-67F2-49D6-A761-423D65F8BD2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799648-5022-491A-8ABD-2C1BEAF7368C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BC5F596-B8A7-4742-A565-FC409D0B2299}">
      <dgm:prSet phldrT="[Text]"/>
      <dgm:spPr/>
      <dgm:t>
        <a:bodyPr/>
        <a:lstStyle/>
        <a:p>
          <a:r>
            <a:rPr lang="hi-IN" dirty="0" smtClean="0"/>
            <a:t>मनुष्य </a:t>
          </a:r>
          <a:r>
            <a:rPr lang="hi-IN" dirty="0" smtClean="0"/>
            <a:t>की  </a:t>
          </a:r>
          <a:r>
            <a:rPr lang="hi-IN" dirty="0" smtClean="0"/>
            <a:t>जन्मजात प्रवृत्ति </a:t>
          </a:r>
          <a:endParaRPr lang="en-US" dirty="0"/>
        </a:p>
      </dgm:t>
    </dgm:pt>
    <dgm:pt modelId="{403427E9-A2D6-47C3-A598-058A0AEBFE17}" type="parTrans" cxnId="{56FF3A0C-CC8E-47AB-AC18-94C61BEA2911}">
      <dgm:prSet/>
      <dgm:spPr/>
      <dgm:t>
        <a:bodyPr/>
        <a:lstStyle/>
        <a:p>
          <a:endParaRPr lang="en-US"/>
        </a:p>
      </dgm:t>
    </dgm:pt>
    <dgm:pt modelId="{8D21F93F-FDD5-4D06-8E89-E7ED5E03AFE4}" type="sibTrans" cxnId="{56FF3A0C-CC8E-47AB-AC18-94C61BEA2911}">
      <dgm:prSet/>
      <dgm:spPr/>
      <dgm:t>
        <a:bodyPr/>
        <a:lstStyle/>
        <a:p>
          <a:endParaRPr lang="en-US"/>
        </a:p>
      </dgm:t>
    </dgm:pt>
    <dgm:pt modelId="{4DEC8041-BA81-431D-8915-81F3B113DA58}">
      <dgm:prSet phldrT="[Text]"/>
      <dgm:spPr/>
      <dgm:t>
        <a:bodyPr/>
        <a:lstStyle/>
        <a:p>
          <a:r>
            <a:rPr lang="hi-IN" dirty="0" smtClean="0"/>
            <a:t>दमित वासनाएं </a:t>
          </a:r>
          <a:endParaRPr lang="en-US" dirty="0"/>
        </a:p>
      </dgm:t>
    </dgm:pt>
    <dgm:pt modelId="{1BF8468B-DC73-403B-9292-A87CEF8B8485}" type="parTrans" cxnId="{E9989CA0-749E-4E0F-9F76-5A82A0CC27E5}">
      <dgm:prSet/>
      <dgm:spPr/>
      <dgm:t>
        <a:bodyPr/>
        <a:lstStyle/>
        <a:p>
          <a:endParaRPr lang="en-US"/>
        </a:p>
      </dgm:t>
    </dgm:pt>
    <dgm:pt modelId="{7233FA5B-60F4-4A0D-9D7D-880CC14D02F9}" type="sibTrans" cxnId="{E9989CA0-749E-4E0F-9F76-5A82A0CC27E5}">
      <dgm:prSet/>
      <dgm:spPr/>
      <dgm:t>
        <a:bodyPr/>
        <a:lstStyle/>
        <a:p>
          <a:endParaRPr lang="en-US"/>
        </a:p>
      </dgm:t>
    </dgm:pt>
    <dgm:pt modelId="{3FF58D84-1A34-470F-8410-D1224C616303}">
      <dgm:prSet phldrT="[Text]"/>
      <dgm:spPr/>
      <dgm:t>
        <a:bodyPr/>
        <a:lstStyle/>
        <a:p>
          <a:r>
            <a:rPr lang="hi-IN" dirty="0" smtClean="0"/>
            <a:t>हिनग्रंथियों से विमुक्ति की इच्छा </a:t>
          </a:r>
          <a:endParaRPr lang="en-US" dirty="0"/>
        </a:p>
      </dgm:t>
    </dgm:pt>
    <dgm:pt modelId="{163B7CEE-5D0B-4E14-9A2D-79726FDB0E29}" type="parTrans" cxnId="{47BA2F6C-BF1F-4E9E-8C2C-AA45CA980F67}">
      <dgm:prSet/>
      <dgm:spPr/>
      <dgm:t>
        <a:bodyPr/>
        <a:lstStyle/>
        <a:p>
          <a:endParaRPr lang="en-US"/>
        </a:p>
      </dgm:t>
    </dgm:pt>
    <dgm:pt modelId="{2AEC4F43-E676-47E9-8114-CF483B5D71AC}" type="sibTrans" cxnId="{47BA2F6C-BF1F-4E9E-8C2C-AA45CA980F67}">
      <dgm:prSet/>
      <dgm:spPr/>
      <dgm:t>
        <a:bodyPr/>
        <a:lstStyle/>
        <a:p>
          <a:endParaRPr lang="en-US"/>
        </a:p>
      </dgm:t>
    </dgm:pt>
    <dgm:pt modelId="{68355540-65FA-48D3-921C-24DD96AB93EB}">
      <dgm:prSet phldrT="[Text]"/>
      <dgm:spPr/>
      <dgm:t>
        <a:bodyPr/>
        <a:lstStyle/>
        <a:p>
          <a:r>
            <a:rPr lang="hi-IN" dirty="0" smtClean="0"/>
            <a:t>जीवित रहने की आकांक्षा </a:t>
          </a:r>
          <a:endParaRPr lang="en-US" dirty="0"/>
        </a:p>
      </dgm:t>
    </dgm:pt>
    <dgm:pt modelId="{BACAD028-1B09-4541-ACAD-1FB5AB688580}" type="parTrans" cxnId="{E028A9E2-7293-4098-978B-E0150F02438F}">
      <dgm:prSet/>
      <dgm:spPr/>
      <dgm:t>
        <a:bodyPr/>
        <a:lstStyle/>
        <a:p>
          <a:endParaRPr lang="en-US"/>
        </a:p>
      </dgm:t>
    </dgm:pt>
    <dgm:pt modelId="{3545BE01-34FC-4278-8023-45AE2DBD8078}" type="sibTrans" cxnId="{E028A9E2-7293-4098-978B-E0150F02438F}">
      <dgm:prSet/>
      <dgm:spPr/>
      <dgm:t>
        <a:bodyPr/>
        <a:lstStyle/>
        <a:p>
          <a:endParaRPr lang="en-US"/>
        </a:p>
      </dgm:t>
    </dgm:pt>
    <dgm:pt modelId="{A00C0AC9-6FBE-473B-9ED8-BB168389517A}" type="pres">
      <dgm:prSet presAssocID="{3F799648-5022-491A-8ABD-2C1BEAF736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F7A134E-3023-44B9-87AA-67DC85D34D1F}" type="pres">
      <dgm:prSet presAssocID="{DBC5F596-B8A7-4742-A565-FC409D0B2299}" presName="hierRoot1" presStyleCnt="0">
        <dgm:presLayoutVars>
          <dgm:hierBranch val="init"/>
        </dgm:presLayoutVars>
      </dgm:prSet>
      <dgm:spPr/>
    </dgm:pt>
    <dgm:pt modelId="{2E1B7E27-1872-48A1-8928-E33B47011C9D}" type="pres">
      <dgm:prSet presAssocID="{DBC5F596-B8A7-4742-A565-FC409D0B2299}" presName="rootComposite1" presStyleCnt="0"/>
      <dgm:spPr/>
    </dgm:pt>
    <dgm:pt modelId="{8199B5A5-C54D-49EB-84D1-3DB0D68C3983}" type="pres">
      <dgm:prSet presAssocID="{DBC5F596-B8A7-4742-A565-FC409D0B229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C68C9E-DA24-4854-A577-E3D0548FDFFB}" type="pres">
      <dgm:prSet presAssocID="{DBC5F596-B8A7-4742-A565-FC409D0B229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59C5140-7E4B-44F0-AE99-3AE32CCB7ADA}" type="pres">
      <dgm:prSet presAssocID="{DBC5F596-B8A7-4742-A565-FC409D0B2299}" presName="hierChild2" presStyleCnt="0"/>
      <dgm:spPr/>
    </dgm:pt>
    <dgm:pt modelId="{EE34085F-2204-4430-93A0-FF2F02C425C9}" type="pres">
      <dgm:prSet presAssocID="{1BF8468B-DC73-403B-9292-A87CEF8B8485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E29B7DC-A9B3-4EE3-8CA1-4F1F96C3662B}" type="pres">
      <dgm:prSet presAssocID="{4DEC8041-BA81-431D-8915-81F3B113DA58}" presName="hierRoot2" presStyleCnt="0">
        <dgm:presLayoutVars>
          <dgm:hierBranch val="init"/>
        </dgm:presLayoutVars>
      </dgm:prSet>
      <dgm:spPr/>
    </dgm:pt>
    <dgm:pt modelId="{F8FB1045-14F5-44AC-BC30-ED5D4AA99414}" type="pres">
      <dgm:prSet presAssocID="{4DEC8041-BA81-431D-8915-81F3B113DA58}" presName="rootComposite" presStyleCnt="0"/>
      <dgm:spPr/>
    </dgm:pt>
    <dgm:pt modelId="{16660963-1563-4127-8846-41A0B66983B9}" type="pres">
      <dgm:prSet presAssocID="{4DEC8041-BA81-431D-8915-81F3B113DA5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E2424F-F575-4E7A-96A9-BEF674176B70}" type="pres">
      <dgm:prSet presAssocID="{4DEC8041-BA81-431D-8915-81F3B113DA58}" presName="rootConnector" presStyleLbl="node2" presStyleIdx="0" presStyleCnt="3"/>
      <dgm:spPr/>
      <dgm:t>
        <a:bodyPr/>
        <a:lstStyle/>
        <a:p>
          <a:endParaRPr lang="en-US"/>
        </a:p>
      </dgm:t>
    </dgm:pt>
    <dgm:pt modelId="{5712A959-0B3B-4FA5-AB2D-B74477C9E943}" type="pres">
      <dgm:prSet presAssocID="{4DEC8041-BA81-431D-8915-81F3B113DA58}" presName="hierChild4" presStyleCnt="0"/>
      <dgm:spPr/>
    </dgm:pt>
    <dgm:pt modelId="{B23788C4-6012-4D84-8DA4-7F224AA4D3F0}" type="pres">
      <dgm:prSet presAssocID="{4DEC8041-BA81-431D-8915-81F3B113DA58}" presName="hierChild5" presStyleCnt="0"/>
      <dgm:spPr/>
    </dgm:pt>
    <dgm:pt modelId="{3EFB8C9E-D853-4A0F-AEAB-295D78B5D3CC}" type="pres">
      <dgm:prSet presAssocID="{163B7CEE-5D0B-4E14-9A2D-79726FDB0E29}" presName="Name37" presStyleLbl="parChTrans1D2" presStyleIdx="1" presStyleCnt="3"/>
      <dgm:spPr/>
      <dgm:t>
        <a:bodyPr/>
        <a:lstStyle/>
        <a:p>
          <a:endParaRPr lang="en-US"/>
        </a:p>
      </dgm:t>
    </dgm:pt>
    <dgm:pt modelId="{E452753C-CF5D-48EB-B162-D68665DEEDBF}" type="pres">
      <dgm:prSet presAssocID="{3FF58D84-1A34-470F-8410-D1224C616303}" presName="hierRoot2" presStyleCnt="0">
        <dgm:presLayoutVars>
          <dgm:hierBranch val="init"/>
        </dgm:presLayoutVars>
      </dgm:prSet>
      <dgm:spPr/>
    </dgm:pt>
    <dgm:pt modelId="{44D0A8D5-1153-4B16-BEE2-DC25E499A16F}" type="pres">
      <dgm:prSet presAssocID="{3FF58D84-1A34-470F-8410-D1224C616303}" presName="rootComposite" presStyleCnt="0"/>
      <dgm:spPr/>
    </dgm:pt>
    <dgm:pt modelId="{C3EBE495-F5CD-47FE-8206-ACC8423373D2}" type="pres">
      <dgm:prSet presAssocID="{3FF58D84-1A34-470F-8410-D1224C61630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D7DC15-BD21-4DED-A1D5-5DF8B090C1D0}" type="pres">
      <dgm:prSet presAssocID="{3FF58D84-1A34-470F-8410-D1224C616303}" presName="rootConnector" presStyleLbl="node2" presStyleIdx="1" presStyleCnt="3"/>
      <dgm:spPr/>
      <dgm:t>
        <a:bodyPr/>
        <a:lstStyle/>
        <a:p>
          <a:endParaRPr lang="en-US"/>
        </a:p>
      </dgm:t>
    </dgm:pt>
    <dgm:pt modelId="{28869D71-FD37-4E4D-B531-767435DAF245}" type="pres">
      <dgm:prSet presAssocID="{3FF58D84-1A34-470F-8410-D1224C616303}" presName="hierChild4" presStyleCnt="0"/>
      <dgm:spPr/>
    </dgm:pt>
    <dgm:pt modelId="{9BEED691-B00A-49B6-A4F7-50A19227D756}" type="pres">
      <dgm:prSet presAssocID="{3FF58D84-1A34-470F-8410-D1224C616303}" presName="hierChild5" presStyleCnt="0"/>
      <dgm:spPr/>
    </dgm:pt>
    <dgm:pt modelId="{AFB69954-176A-4A13-B63F-0D3241218255}" type="pres">
      <dgm:prSet presAssocID="{BACAD028-1B09-4541-ACAD-1FB5AB688580}" presName="Name37" presStyleLbl="parChTrans1D2" presStyleIdx="2" presStyleCnt="3"/>
      <dgm:spPr/>
      <dgm:t>
        <a:bodyPr/>
        <a:lstStyle/>
        <a:p>
          <a:endParaRPr lang="en-US"/>
        </a:p>
      </dgm:t>
    </dgm:pt>
    <dgm:pt modelId="{AFD9BB8B-86A4-4195-8501-8B0E79D87373}" type="pres">
      <dgm:prSet presAssocID="{68355540-65FA-48D3-921C-24DD96AB93EB}" presName="hierRoot2" presStyleCnt="0">
        <dgm:presLayoutVars>
          <dgm:hierBranch val="init"/>
        </dgm:presLayoutVars>
      </dgm:prSet>
      <dgm:spPr/>
    </dgm:pt>
    <dgm:pt modelId="{5140B221-006C-42EB-953D-C3FEBB990911}" type="pres">
      <dgm:prSet presAssocID="{68355540-65FA-48D3-921C-24DD96AB93EB}" presName="rootComposite" presStyleCnt="0"/>
      <dgm:spPr/>
    </dgm:pt>
    <dgm:pt modelId="{D7A1B8B5-21D6-47BF-9D0B-D1528945401D}" type="pres">
      <dgm:prSet presAssocID="{68355540-65FA-48D3-921C-24DD96AB93E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08BC92-7C04-4228-BF76-4CDF0E26B170}" type="pres">
      <dgm:prSet presAssocID="{68355540-65FA-48D3-921C-24DD96AB93EB}" presName="rootConnector" presStyleLbl="node2" presStyleIdx="2" presStyleCnt="3"/>
      <dgm:spPr/>
      <dgm:t>
        <a:bodyPr/>
        <a:lstStyle/>
        <a:p>
          <a:endParaRPr lang="en-US"/>
        </a:p>
      </dgm:t>
    </dgm:pt>
    <dgm:pt modelId="{AE469A7E-E804-4CCC-B78B-701857C429C2}" type="pres">
      <dgm:prSet presAssocID="{68355540-65FA-48D3-921C-24DD96AB93EB}" presName="hierChild4" presStyleCnt="0"/>
      <dgm:spPr/>
    </dgm:pt>
    <dgm:pt modelId="{DA780A73-62F5-4324-B1D9-F83344952447}" type="pres">
      <dgm:prSet presAssocID="{68355540-65FA-48D3-921C-24DD96AB93EB}" presName="hierChild5" presStyleCnt="0"/>
      <dgm:spPr/>
    </dgm:pt>
    <dgm:pt modelId="{0268545A-AB97-4063-BE3F-5D3783360670}" type="pres">
      <dgm:prSet presAssocID="{DBC5F596-B8A7-4742-A565-FC409D0B2299}" presName="hierChild3" presStyleCnt="0"/>
      <dgm:spPr/>
    </dgm:pt>
  </dgm:ptLst>
  <dgm:cxnLst>
    <dgm:cxn modelId="{589495BC-DBCA-49F5-8B03-A05187009CBB}" type="presOf" srcId="{DBC5F596-B8A7-4742-A565-FC409D0B2299}" destId="{40C68C9E-DA24-4854-A577-E3D0548FDFFB}" srcOrd="1" destOrd="0" presId="urn:microsoft.com/office/officeart/2005/8/layout/orgChart1"/>
    <dgm:cxn modelId="{B8423BA0-4B64-4C00-B6B8-6EBBFFBE99DE}" type="presOf" srcId="{163B7CEE-5D0B-4E14-9A2D-79726FDB0E29}" destId="{3EFB8C9E-D853-4A0F-AEAB-295D78B5D3CC}" srcOrd="0" destOrd="0" presId="urn:microsoft.com/office/officeart/2005/8/layout/orgChart1"/>
    <dgm:cxn modelId="{4110C624-D5D8-4D6F-9A19-8A5C5A144342}" type="presOf" srcId="{3FF58D84-1A34-470F-8410-D1224C616303}" destId="{36D7DC15-BD21-4DED-A1D5-5DF8B090C1D0}" srcOrd="1" destOrd="0" presId="urn:microsoft.com/office/officeart/2005/8/layout/orgChart1"/>
    <dgm:cxn modelId="{E028A9E2-7293-4098-978B-E0150F02438F}" srcId="{DBC5F596-B8A7-4742-A565-FC409D0B2299}" destId="{68355540-65FA-48D3-921C-24DD96AB93EB}" srcOrd="2" destOrd="0" parTransId="{BACAD028-1B09-4541-ACAD-1FB5AB688580}" sibTransId="{3545BE01-34FC-4278-8023-45AE2DBD8078}"/>
    <dgm:cxn modelId="{1234359D-9B42-4B0E-B46A-D1E22520270D}" type="presOf" srcId="{3FF58D84-1A34-470F-8410-D1224C616303}" destId="{C3EBE495-F5CD-47FE-8206-ACC8423373D2}" srcOrd="0" destOrd="0" presId="urn:microsoft.com/office/officeart/2005/8/layout/orgChart1"/>
    <dgm:cxn modelId="{EF3A6947-AD42-4D58-B3B1-A4A22CD0FD80}" type="presOf" srcId="{3F799648-5022-491A-8ABD-2C1BEAF7368C}" destId="{A00C0AC9-6FBE-473B-9ED8-BB168389517A}" srcOrd="0" destOrd="0" presId="urn:microsoft.com/office/officeart/2005/8/layout/orgChart1"/>
    <dgm:cxn modelId="{56FF3A0C-CC8E-47AB-AC18-94C61BEA2911}" srcId="{3F799648-5022-491A-8ABD-2C1BEAF7368C}" destId="{DBC5F596-B8A7-4742-A565-FC409D0B2299}" srcOrd="0" destOrd="0" parTransId="{403427E9-A2D6-47C3-A598-058A0AEBFE17}" sibTransId="{8D21F93F-FDD5-4D06-8E89-E7ED5E03AFE4}"/>
    <dgm:cxn modelId="{3B88D0B2-DE1E-4A41-828E-491FDE332870}" type="presOf" srcId="{1BF8468B-DC73-403B-9292-A87CEF8B8485}" destId="{EE34085F-2204-4430-93A0-FF2F02C425C9}" srcOrd="0" destOrd="0" presId="urn:microsoft.com/office/officeart/2005/8/layout/orgChart1"/>
    <dgm:cxn modelId="{E9989CA0-749E-4E0F-9F76-5A82A0CC27E5}" srcId="{DBC5F596-B8A7-4742-A565-FC409D0B2299}" destId="{4DEC8041-BA81-431D-8915-81F3B113DA58}" srcOrd="0" destOrd="0" parTransId="{1BF8468B-DC73-403B-9292-A87CEF8B8485}" sibTransId="{7233FA5B-60F4-4A0D-9D7D-880CC14D02F9}"/>
    <dgm:cxn modelId="{31A8FF8B-443D-4339-AC7D-BC1332DB17A5}" type="presOf" srcId="{68355540-65FA-48D3-921C-24DD96AB93EB}" destId="{4D08BC92-7C04-4228-BF76-4CDF0E26B170}" srcOrd="1" destOrd="0" presId="urn:microsoft.com/office/officeart/2005/8/layout/orgChart1"/>
    <dgm:cxn modelId="{349C3829-2575-4500-AF46-FE8CB7666221}" type="presOf" srcId="{4DEC8041-BA81-431D-8915-81F3B113DA58}" destId="{C7E2424F-F575-4E7A-96A9-BEF674176B70}" srcOrd="1" destOrd="0" presId="urn:microsoft.com/office/officeart/2005/8/layout/orgChart1"/>
    <dgm:cxn modelId="{4A125ACB-923F-46E3-A83A-205E1A443469}" type="presOf" srcId="{BACAD028-1B09-4541-ACAD-1FB5AB688580}" destId="{AFB69954-176A-4A13-B63F-0D3241218255}" srcOrd="0" destOrd="0" presId="urn:microsoft.com/office/officeart/2005/8/layout/orgChart1"/>
    <dgm:cxn modelId="{BF291207-0FCD-4B12-AF9B-FA3DB53C4F2B}" type="presOf" srcId="{68355540-65FA-48D3-921C-24DD96AB93EB}" destId="{D7A1B8B5-21D6-47BF-9D0B-D1528945401D}" srcOrd="0" destOrd="0" presId="urn:microsoft.com/office/officeart/2005/8/layout/orgChart1"/>
    <dgm:cxn modelId="{47BA2F6C-BF1F-4E9E-8C2C-AA45CA980F67}" srcId="{DBC5F596-B8A7-4742-A565-FC409D0B2299}" destId="{3FF58D84-1A34-470F-8410-D1224C616303}" srcOrd="1" destOrd="0" parTransId="{163B7CEE-5D0B-4E14-9A2D-79726FDB0E29}" sibTransId="{2AEC4F43-E676-47E9-8114-CF483B5D71AC}"/>
    <dgm:cxn modelId="{49807CC4-B1C3-4A2E-B4C9-777CC58EF081}" type="presOf" srcId="{4DEC8041-BA81-431D-8915-81F3B113DA58}" destId="{16660963-1563-4127-8846-41A0B66983B9}" srcOrd="0" destOrd="0" presId="urn:microsoft.com/office/officeart/2005/8/layout/orgChart1"/>
    <dgm:cxn modelId="{4009B031-A240-49F5-B777-CD6D6DB2CAD9}" type="presOf" srcId="{DBC5F596-B8A7-4742-A565-FC409D0B2299}" destId="{8199B5A5-C54D-49EB-84D1-3DB0D68C3983}" srcOrd="0" destOrd="0" presId="urn:microsoft.com/office/officeart/2005/8/layout/orgChart1"/>
    <dgm:cxn modelId="{2414B91E-2FC5-487E-910C-F60CD5E464BB}" type="presParOf" srcId="{A00C0AC9-6FBE-473B-9ED8-BB168389517A}" destId="{7F7A134E-3023-44B9-87AA-67DC85D34D1F}" srcOrd="0" destOrd="0" presId="urn:microsoft.com/office/officeart/2005/8/layout/orgChart1"/>
    <dgm:cxn modelId="{9C9380EB-E486-491D-AE68-B27D1D052274}" type="presParOf" srcId="{7F7A134E-3023-44B9-87AA-67DC85D34D1F}" destId="{2E1B7E27-1872-48A1-8928-E33B47011C9D}" srcOrd="0" destOrd="0" presId="urn:microsoft.com/office/officeart/2005/8/layout/orgChart1"/>
    <dgm:cxn modelId="{1F24F897-1D0D-4375-993A-58AEC26BD5E4}" type="presParOf" srcId="{2E1B7E27-1872-48A1-8928-E33B47011C9D}" destId="{8199B5A5-C54D-49EB-84D1-3DB0D68C3983}" srcOrd="0" destOrd="0" presId="urn:microsoft.com/office/officeart/2005/8/layout/orgChart1"/>
    <dgm:cxn modelId="{9EA8B997-1C8B-4833-B8FC-97636B5862DD}" type="presParOf" srcId="{2E1B7E27-1872-48A1-8928-E33B47011C9D}" destId="{40C68C9E-DA24-4854-A577-E3D0548FDFFB}" srcOrd="1" destOrd="0" presId="urn:microsoft.com/office/officeart/2005/8/layout/orgChart1"/>
    <dgm:cxn modelId="{07F4816C-3111-43F4-87AB-85F9EA85317B}" type="presParOf" srcId="{7F7A134E-3023-44B9-87AA-67DC85D34D1F}" destId="{359C5140-7E4B-44F0-AE99-3AE32CCB7ADA}" srcOrd="1" destOrd="0" presId="urn:microsoft.com/office/officeart/2005/8/layout/orgChart1"/>
    <dgm:cxn modelId="{4E850712-A370-4001-B2A8-41EFA1BBA148}" type="presParOf" srcId="{359C5140-7E4B-44F0-AE99-3AE32CCB7ADA}" destId="{EE34085F-2204-4430-93A0-FF2F02C425C9}" srcOrd="0" destOrd="0" presId="urn:microsoft.com/office/officeart/2005/8/layout/orgChart1"/>
    <dgm:cxn modelId="{35612CB6-88CE-449A-BC0F-8C164885FEF8}" type="presParOf" srcId="{359C5140-7E4B-44F0-AE99-3AE32CCB7ADA}" destId="{1E29B7DC-A9B3-4EE3-8CA1-4F1F96C3662B}" srcOrd="1" destOrd="0" presId="urn:microsoft.com/office/officeart/2005/8/layout/orgChart1"/>
    <dgm:cxn modelId="{53FCC04E-AD9E-45B4-B2B5-E2A0E7814510}" type="presParOf" srcId="{1E29B7DC-A9B3-4EE3-8CA1-4F1F96C3662B}" destId="{F8FB1045-14F5-44AC-BC30-ED5D4AA99414}" srcOrd="0" destOrd="0" presId="urn:microsoft.com/office/officeart/2005/8/layout/orgChart1"/>
    <dgm:cxn modelId="{D7DFC95E-892D-4452-A57E-71C623BEA77D}" type="presParOf" srcId="{F8FB1045-14F5-44AC-BC30-ED5D4AA99414}" destId="{16660963-1563-4127-8846-41A0B66983B9}" srcOrd="0" destOrd="0" presId="urn:microsoft.com/office/officeart/2005/8/layout/orgChart1"/>
    <dgm:cxn modelId="{7849C7CD-E3FB-4DFF-8FC0-A0DFB3F831F0}" type="presParOf" srcId="{F8FB1045-14F5-44AC-BC30-ED5D4AA99414}" destId="{C7E2424F-F575-4E7A-96A9-BEF674176B70}" srcOrd="1" destOrd="0" presId="urn:microsoft.com/office/officeart/2005/8/layout/orgChart1"/>
    <dgm:cxn modelId="{9EECDB03-1EE7-4FF9-AFD1-AD2D953E0DE7}" type="presParOf" srcId="{1E29B7DC-A9B3-4EE3-8CA1-4F1F96C3662B}" destId="{5712A959-0B3B-4FA5-AB2D-B74477C9E943}" srcOrd="1" destOrd="0" presId="urn:microsoft.com/office/officeart/2005/8/layout/orgChart1"/>
    <dgm:cxn modelId="{47CD2BA5-A386-489D-9802-B215CEAE4516}" type="presParOf" srcId="{1E29B7DC-A9B3-4EE3-8CA1-4F1F96C3662B}" destId="{B23788C4-6012-4D84-8DA4-7F224AA4D3F0}" srcOrd="2" destOrd="0" presId="urn:microsoft.com/office/officeart/2005/8/layout/orgChart1"/>
    <dgm:cxn modelId="{8FA99CBF-EE72-4E6A-81B5-A652CD7BA14E}" type="presParOf" srcId="{359C5140-7E4B-44F0-AE99-3AE32CCB7ADA}" destId="{3EFB8C9E-D853-4A0F-AEAB-295D78B5D3CC}" srcOrd="2" destOrd="0" presId="urn:microsoft.com/office/officeart/2005/8/layout/orgChart1"/>
    <dgm:cxn modelId="{33DEB5ED-E19F-4B90-9C8F-3F1C8498F406}" type="presParOf" srcId="{359C5140-7E4B-44F0-AE99-3AE32CCB7ADA}" destId="{E452753C-CF5D-48EB-B162-D68665DEEDBF}" srcOrd="3" destOrd="0" presId="urn:microsoft.com/office/officeart/2005/8/layout/orgChart1"/>
    <dgm:cxn modelId="{C8134AA0-9C35-4177-868D-54335B028A8F}" type="presParOf" srcId="{E452753C-CF5D-48EB-B162-D68665DEEDBF}" destId="{44D0A8D5-1153-4B16-BEE2-DC25E499A16F}" srcOrd="0" destOrd="0" presId="urn:microsoft.com/office/officeart/2005/8/layout/orgChart1"/>
    <dgm:cxn modelId="{E7AF010D-7616-4B84-B1D5-641B9347DF37}" type="presParOf" srcId="{44D0A8D5-1153-4B16-BEE2-DC25E499A16F}" destId="{C3EBE495-F5CD-47FE-8206-ACC8423373D2}" srcOrd="0" destOrd="0" presId="urn:microsoft.com/office/officeart/2005/8/layout/orgChart1"/>
    <dgm:cxn modelId="{80D0BA1B-42B4-454F-A998-D0C12E3A6DDE}" type="presParOf" srcId="{44D0A8D5-1153-4B16-BEE2-DC25E499A16F}" destId="{36D7DC15-BD21-4DED-A1D5-5DF8B090C1D0}" srcOrd="1" destOrd="0" presId="urn:microsoft.com/office/officeart/2005/8/layout/orgChart1"/>
    <dgm:cxn modelId="{2E4F5CA8-C876-4A58-9427-9E2A707DA056}" type="presParOf" srcId="{E452753C-CF5D-48EB-B162-D68665DEEDBF}" destId="{28869D71-FD37-4E4D-B531-767435DAF245}" srcOrd="1" destOrd="0" presId="urn:microsoft.com/office/officeart/2005/8/layout/orgChart1"/>
    <dgm:cxn modelId="{AF947F02-EA94-495B-8E18-671B2CC9A68C}" type="presParOf" srcId="{E452753C-CF5D-48EB-B162-D68665DEEDBF}" destId="{9BEED691-B00A-49B6-A4F7-50A19227D756}" srcOrd="2" destOrd="0" presId="urn:microsoft.com/office/officeart/2005/8/layout/orgChart1"/>
    <dgm:cxn modelId="{FD9868C3-B465-489E-9413-016FBA87096C}" type="presParOf" srcId="{359C5140-7E4B-44F0-AE99-3AE32CCB7ADA}" destId="{AFB69954-176A-4A13-B63F-0D3241218255}" srcOrd="4" destOrd="0" presId="urn:microsoft.com/office/officeart/2005/8/layout/orgChart1"/>
    <dgm:cxn modelId="{0653551F-90DC-45B4-A7A5-A4964EEE8843}" type="presParOf" srcId="{359C5140-7E4B-44F0-AE99-3AE32CCB7ADA}" destId="{AFD9BB8B-86A4-4195-8501-8B0E79D87373}" srcOrd="5" destOrd="0" presId="urn:microsoft.com/office/officeart/2005/8/layout/orgChart1"/>
    <dgm:cxn modelId="{E54CF4FD-64F3-426B-96AF-CA07CB42F043}" type="presParOf" srcId="{AFD9BB8B-86A4-4195-8501-8B0E79D87373}" destId="{5140B221-006C-42EB-953D-C3FEBB990911}" srcOrd="0" destOrd="0" presId="urn:microsoft.com/office/officeart/2005/8/layout/orgChart1"/>
    <dgm:cxn modelId="{E947E44A-2E9E-4096-9F7F-29EF9F19AC45}" type="presParOf" srcId="{5140B221-006C-42EB-953D-C3FEBB990911}" destId="{D7A1B8B5-21D6-47BF-9D0B-D1528945401D}" srcOrd="0" destOrd="0" presId="urn:microsoft.com/office/officeart/2005/8/layout/orgChart1"/>
    <dgm:cxn modelId="{F3493140-E393-40B8-95F1-DF95CF3764DD}" type="presParOf" srcId="{5140B221-006C-42EB-953D-C3FEBB990911}" destId="{4D08BC92-7C04-4228-BF76-4CDF0E26B170}" srcOrd="1" destOrd="0" presId="urn:microsoft.com/office/officeart/2005/8/layout/orgChart1"/>
    <dgm:cxn modelId="{F721DB26-2AC3-49A2-AC22-7D523D0AFC1F}" type="presParOf" srcId="{AFD9BB8B-86A4-4195-8501-8B0E79D87373}" destId="{AE469A7E-E804-4CCC-B78B-701857C429C2}" srcOrd="1" destOrd="0" presId="urn:microsoft.com/office/officeart/2005/8/layout/orgChart1"/>
    <dgm:cxn modelId="{C7DE0835-6935-410B-A131-3FA4BE51CF56}" type="presParOf" srcId="{AFD9BB8B-86A4-4195-8501-8B0E79D87373}" destId="{DA780A73-62F5-4324-B1D9-F83344952447}" srcOrd="2" destOrd="0" presId="urn:microsoft.com/office/officeart/2005/8/layout/orgChart1"/>
    <dgm:cxn modelId="{88E09CE5-F491-415C-A402-A77ED3273C84}" type="presParOf" srcId="{7F7A134E-3023-44B9-87AA-67DC85D34D1F}" destId="{0268545A-AB97-4063-BE3F-5D37833606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4008C-CA7C-4D1E-B237-5682191F8303}">
      <dsp:nvSpPr>
        <dsp:cNvPr id="0" name=""/>
        <dsp:cNvSpPr/>
      </dsp:nvSpPr>
      <dsp:spPr>
        <a:xfrm>
          <a:off x="4022310" y="1493988"/>
          <a:ext cx="2041386" cy="68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877"/>
              </a:lnTo>
              <a:lnTo>
                <a:pt x="2041386" y="465877"/>
              </a:lnTo>
              <a:lnTo>
                <a:pt x="2041386" y="68363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33BA5-013C-4CBB-95A8-FDCF14DFD073}">
      <dsp:nvSpPr>
        <dsp:cNvPr id="0" name=""/>
        <dsp:cNvSpPr/>
      </dsp:nvSpPr>
      <dsp:spPr>
        <a:xfrm>
          <a:off x="2540109" y="3670257"/>
          <a:ext cx="91440" cy="683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363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81663-9E31-4D52-9AF3-943A34C5E82D}">
      <dsp:nvSpPr>
        <dsp:cNvPr id="0" name=""/>
        <dsp:cNvSpPr/>
      </dsp:nvSpPr>
      <dsp:spPr>
        <a:xfrm>
          <a:off x="2585829" y="1493988"/>
          <a:ext cx="1436481" cy="683634"/>
        </a:xfrm>
        <a:custGeom>
          <a:avLst/>
          <a:gdLst/>
          <a:ahLst/>
          <a:cxnLst/>
          <a:rect l="0" t="0" r="0" b="0"/>
          <a:pathLst>
            <a:path>
              <a:moveTo>
                <a:pt x="1436481" y="0"/>
              </a:moveTo>
              <a:lnTo>
                <a:pt x="1436481" y="465877"/>
              </a:lnTo>
              <a:lnTo>
                <a:pt x="0" y="465877"/>
              </a:lnTo>
              <a:lnTo>
                <a:pt x="0" y="68363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BCFF3B-D0DB-48A2-B515-4CD3DBDFB8A4}">
      <dsp:nvSpPr>
        <dsp:cNvPr id="0" name=""/>
        <dsp:cNvSpPr/>
      </dsp:nvSpPr>
      <dsp:spPr>
        <a:xfrm>
          <a:off x="2847007" y="1353"/>
          <a:ext cx="2350606" cy="1492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ACBB4-14AD-4CF9-AC11-57D0A0437E74}">
      <dsp:nvSpPr>
        <dsp:cNvPr id="0" name=""/>
        <dsp:cNvSpPr/>
      </dsp:nvSpPr>
      <dsp:spPr>
        <a:xfrm>
          <a:off x="3108186" y="249472"/>
          <a:ext cx="2350606" cy="1492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500" kern="1200" dirty="0" smtClean="0">
              <a:solidFill>
                <a:schemeClr val="tx2">
                  <a:lumMod val="50000"/>
                </a:schemeClr>
              </a:solidFill>
            </a:rPr>
            <a:t>मनोविश्लेषणशास्त्र के निर्माता </a:t>
          </a:r>
          <a:endParaRPr lang="en-US" sz="1500" kern="1200" dirty="0"/>
        </a:p>
      </dsp:txBody>
      <dsp:txXfrm>
        <a:off x="3151904" y="293190"/>
        <a:ext cx="2263170" cy="1405198"/>
      </dsp:txXfrm>
    </dsp:sp>
    <dsp:sp modelId="{8B3BB49F-EA59-40DB-862B-80AC5C707337}">
      <dsp:nvSpPr>
        <dsp:cNvPr id="0" name=""/>
        <dsp:cNvSpPr/>
      </dsp:nvSpPr>
      <dsp:spPr>
        <a:xfrm>
          <a:off x="805620" y="2177622"/>
          <a:ext cx="3560416" cy="1492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1C82F7-97E9-4008-8B85-294A3F69CB30}">
      <dsp:nvSpPr>
        <dsp:cNvPr id="0" name=""/>
        <dsp:cNvSpPr/>
      </dsp:nvSpPr>
      <dsp:spPr>
        <a:xfrm>
          <a:off x="1066799" y="2425742"/>
          <a:ext cx="3560416" cy="1492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500" kern="1200" dirty="0" smtClean="0"/>
            <a:t>फ्रायर्ड </a:t>
          </a:r>
          <a:endParaRPr lang="en-US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500" kern="1200" dirty="0" smtClean="0"/>
            <a:t>साहित्य अतृप्त वासनाओं की तृप्ति का साधन है |</a:t>
          </a:r>
          <a:endParaRPr lang="en-US" sz="1500" kern="1200" dirty="0"/>
        </a:p>
      </dsp:txBody>
      <dsp:txXfrm>
        <a:off x="1110517" y="2469460"/>
        <a:ext cx="3472980" cy="1405198"/>
      </dsp:txXfrm>
    </dsp:sp>
    <dsp:sp modelId="{DC9C4F5E-EED0-4B56-8DE0-D88672AF20DC}">
      <dsp:nvSpPr>
        <dsp:cNvPr id="0" name=""/>
        <dsp:cNvSpPr/>
      </dsp:nvSpPr>
      <dsp:spPr>
        <a:xfrm>
          <a:off x="1410525" y="4353892"/>
          <a:ext cx="2350606" cy="1492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72D15-6646-4094-9E21-A03DD39B528B}">
      <dsp:nvSpPr>
        <dsp:cNvPr id="0" name=""/>
        <dsp:cNvSpPr/>
      </dsp:nvSpPr>
      <dsp:spPr>
        <a:xfrm>
          <a:off x="1671704" y="4602011"/>
          <a:ext cx="2350606" cy="1492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500" kern="1200" dirty="0" smtClean="0"/>
            <a:t>युंग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500" kern="1200" dirty="0" smtClean="0"/>
            <a:t>कामवासना ओर प्रभुत्व कामना को प्रेरक मानते हैं | </a:t>
          </a:r>
          <a:endParaRPr lang="en-US" sz="1500" kern="1200" dirty="0"/>
        </a:p>
      </dsp:txBody>
      <dsp:txXfrm>
        <a:off x="1715422" y="4645729"/>
        <a:ext cx="2263170" cy="1405198"/>
      </dsp:txXfrm>
    </dsp:sp>
    <dsp:sp modelId="{68A816E5-CBC6-488F-8E97-1FAF0EB3F550}">
      <dsp:nvSpPr>
        <dsp:cNvPr id="0" name=""/>
        <dsp:cNvSpPr/>
      </dsp:nvSpPr>
      <dsp:spPr>
        <a:xfrm>
          <a:off x="4888394" y="2177622"/>
          <a:ext cx="2350606" cy="1492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287BF-D5C7-4AA1-B827-06623A5C5649}">
      <dsp:nvSpPr>
        <dsp:cNvPr id="0" name=""/>
        <dsp:cNvSpPr/>
      </dsp:nvSpPr>
      <dsp:spPr>
        <a:xfrm>
          <a:off x="5149572" y="2425742"/>
          <a:ext cx="2350606" cy="1492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500" kern="1200" dirty="0" smtClean="0"/>
            <a:t>एडलर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500" kern="1200" dirty="0" smtClean="0"/>
            <a:t>प्रभुत्व कामना को प्रेरक मानते हैं |</a:t>
          </a:r>
        </a:p>
      </dsp:txBody>
      <dsp:txXfrm>
        <a:off x="5193290" y="2469460"/>
        <a:ext cx="2263170" cy="1405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33B38-D8E8-41C5-9CDF-A0D5BF5A1480}">
      <dsp:nvSpPr>
        <dsp:cNvPr id="0" name=""/>
        <dsp:cNvSpPr/>
      </dsp:nvSpPr>
      <dsp:spPr>
        <a:xfrm>
          <a:off x="3806190" y="2777490"/>
          <a:ext cx="3394710" cy="3394710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400" kern="1200" dirty="0" smtClean="0"/>
            <a:t>कवि के मनः स्तरों का अन्वेषण </a:t>
          </a:r>
          <a:endParaRPr lang="en-US" sz="2400" kern="1200" dirty="0"/>
        </a:p>
      </dsp:txBody>
      <dsp:txXfrm>
        <a:off x="4488678" y="3572685"/>
        <a:ext cx="2029734" cy="1744951"/>
      </dsp:txXfrm>
    </dsp:sp>
    <dsp:sp modelId="{99872AE0-D8B0-46BE-B792-B9BD22281D56}">
      <dsp:nvSpPr>
        <dsp:cNvPr id="0" name=""/>
        <dsp:cNvSpPr/>
      </dsp:nvSpPr>
      <dsp:spPr>
        <a:xfrm>
          <a:off x="685797" y="1752608"/>
          <a:ext cx="3692654" cy="3334518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3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000" kern="1200" dirty="0" smtClean="0"/>
            <a:t>प्रभावात्मक आलोचना पद्धति का विपरीत </a:t>
          </a:r>
          <a:endParaRPr lang="en-US" sz="2000" kern="1200" dirty="0"/>
        </a:p>
      </dsp:txBody>
      <dsp:txXfrm>
        <a:off x="1577331" y="2597157"/>
        <a:ext cx="1909586" cy="1645420"/>
      </dsp:txXfrm>
    </dsp:sp>
    <dsp:sp modelId="{52937BDE-4EB3-4705-BEC9-093AF1EC0040}">
      <dsp:nvSpPr>
        <dsp:cNvPr id="0" name=""/>
        <dsp:cNvSpPr/>
      </dsp:nvSpPr>
      <dsp:spPr>
        <a:xfrm rot="20700000">
          <a:off x="3213910" y="271828"/>
          <a:ext cx="2418998" cy="2418998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000" kern="1200" dirty="0" smtClean="0"/>
            <a:t>मनोवैज्ञानिक आलोचना </a:t>
          </a:r>
          <a:endParaRPr lang="en-US" sz="2000" kern="1200" dirty="0"/>
        </a:p>
      </dsp:txBody>
      <dsp:txXfrm rot="-20700000">
        <a:off x="3744468" y="802386"/>
        <a:ext cx="1357884" cy="1357884"/>
      </dsp:txXfrm>
    </dsp:sp>
    <dsp:sp modelId="{A5848E5E-5F1D-4ABC-8806-9832A9B66C91}">
      <dsp:nvSpPr>
        <dsp:cNvPr id="0" name=""/>
        <dsp:cNvSpPr/>
      </dsp:nvSpPr>
      <dsp:spPr>
        <a:xfrm>
          <a:off x="3567439" y="2252462"/>
          <a:ext cx="4345228" cy="4345228"/>
        </a:xfrm>
        <a:prstGeom prst="circularArrow">
          <a:avLst>
            <a:gd name="adj1" fmla="val 4687"/>
            <a:gd name="adj2" fmla="val 299029"/>
            <a:gd name="adj3" fmla="val 2549350"/>
            <a:gd name="adj4" fmla="val 15791556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F875CD-FBCA-404E-B32E-C72F4A4730BC}">
      <dsp:nvSpPr>
        <dsp:cNvPr id="0" name=""/>
        <dsp:cNvSpPr/>
      </dsp:nvSpPr>
      <dsp:spPr>
        <a:xfrm>
          <a:off x="1393852" y="1420346"/>
          <a:ext cx="3157080" cy="315708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3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A47748D-F7EA-4FA6-A719-1058EE26E715}">
      <dsp:nvSpPr>
        <dsp:cNvPr id="0" name=""/>
        <dsp:cNvSpPr/>
      </dsp:nvSpPr>
      <dsp:spPr>
        <a:xfrm>
          <a:off x="2654371" y="-266511"/>
          <a:ext cx="3403968" cy="34039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E01FA-8AD9-4FFA-96D6-4331D6908F6B}">
      <dsp:nvSpPr>
        <dsp:cNvPr id="0" name=""/>
        <dsp:cNvSpPr/>
      </dsp:nvSpPr>
      <dsp:spPr>
        <a:xfrm>
          <a:off x="0" y="1459799"/>
          <a:ext cx="8305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A94FDD-8B4C-4F9C-9780-A0FA26072C80}">
      <dsp:nvSpPr>
        <dsp:cNvPr id="0" name=""/>
        <dsp:cNvSpPr/>
      </dsp:nvSpPr>
      <dsp:spPr>
        <a:xfrm>
          <a:off x="415290" y="542391"/>
          <a:ext cx="5814060" cy="128640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500" kern="1200" dirty="0" smtClean="0"/>
            <a:t>मनोवैज्ञानिक आलोचक के दो मुख्य बिंदु </a:t>
          </a:r>
          <a:endParaRPr lang="en-US" sz="2500" kern="1200" dirty="0"/>
        </a:p>
      </dsp:txBody>
      <dsp:txXfrm>
        <a:off x="478087" y="605188"/>
        <a:ext cx="5688466" cy="1160813"/>
      </dsp:txXfrm>
    </dsp:sp>
    <dsp:sp modelId="{417A8E28-65E2-4F7A-8631-0140A904E4D6}">
      <dsp:nvSpPr>
        <dsp:cNvPr id="0" name=""/>
        <dsp:cNvSpPr/>
      </dsp:nvSpPr>
      <dsp:spPr>
        <a:xfrm>
          <a:off x="0" y="3334205"/>
          <a:ext cx="8305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4085978"/>
              <a:satOff val="2788"/>
              <a:lumOff val="-784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248B38-AD35-4BA7-B76B-D80D6FD2FF8B}">
      <dsp:nvSpPr>
        <dsp:cNvPr id="0" name=""/>
        <dsp:cNvSpPr/>
      </dsp:nvSpPr>
      <dsp:spPr>
        <a:xfrm>
          <a:off x="415290" y="2224799"/>
          <a:ext cx="5814060" cy="1478405"/>
        </a:xfrm>
        <a:prstGeom prst="roundRect">
          <a:avLst/>
        </a:prstGeom>
        <a:gradFill rotWithShape="0">
          <a:gsLst>
            <a:gs pos="0">
              <a:schemeClr val="accent5">
                <a:hueOff val="4085978"/>
                <a:satOff val="2788"/>
                <a:lumOff val="-784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4085978"/>
                <a:satOff val="2788"/>
                <a:lumOff val="-784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500" kern="1200" dirty="0" smtClean="0"/>
            <a:t>कवि का व्यक्तित्व </a:t>
          </a:r>
          <a:endParaRPr lang="en-US" sz="2500" kern="1200" dirty="0"/>
        </a:p>
      </dsp:txBody>
      <dsp:txXfrm>
        <a:off x="487460" y="2296969"/>
        <a:ext cx="5669720" cy="1334065"/>
      </dsp:txXfrm>
    </dsp:sp>
    <dsp:sp modelId="{121A6C6B-67F2-49D6-A761-423D65F8BD21}">
      <dsp:nvSpPr>
        <dsp:cNvPr id="0" name=""/>
        <dsp:cNvSpPr/>
      </dsp:nvSpPr>
      <dsp:spPr>
        <a:xfrm>
          <a:off x="0" y="4999808"/>
          <a:ext cx="8305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8171956"/>
              <a:satOff val="5577"/>
              <a:lumOff val="-1568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D5B8C1-0EE1-4E1E-93BB-31296AF06E80}">
      <dsp:nvSpPr>
        <dsp:cNvPr id="0" name=""/>
        <dsp:cNvSpPr/>
      </dsp:nvSpPr>
      <dsp:spPr>
        <a:xfrm>
          <a:off x="415290" y="4099205"/>
          <a:ext cx="5814060" cy="1269603"/>
        </a:xfrm>
        <a:prstGeom prst="roundRect">
          <a:avLst/>
        </a:prstGeom>
        <a:gradFill rotWithShape="0">
          <a:gsLst>
            <a:gs pos="0">
              <a:schemeClr val="accent5">
                <a:hueOff val="8171956"/>
                <a:satOff val="5577"/>
                <a:lumOff val="-15685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8171956"/>
                <a:satOff val="5577"/>
                <a:lumOff val="-15685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500" kern="1200" dirty="0" smtClean="0"/>
            <a:t>कवि द्वारा निर्मित पात्र </a:t>
          </a:r>
          <a:endParaRPr lang="en-US" sz="2500" kern="1200" dirty="0"/>
        </a:p>
      </dsp:txBody>
      <dsp:txXfrm>
        <a:off x="477267" y="4161182"/>
        <a:ext cx="5690106" cy="11456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69954-176A-4A13-B63F-0D3241218255}">
      <dsp:nvSpPr>
        <dsp:cNvPr id="0" name=""/>
        <dsp:cNvSpPr/>
      </dsp:nvSpPr>
      <dsp:spPr>
        <a:xfrm>
          <a:off x="4343400" y="3810035"/>
          <a:ext cx="3072987" cy="533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664"/>
              </a:lnTo>
              <a:lnTo>
                <a:pt x="3072987" y="266664"/>
              </a:lnTo>
              <a:lnTo>
                <a:pt x="3072987" y="53332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FB8C9E-D853-4A0F-AEAB-295D78B5D3CC}">
      <dsp:nvSpPr>
        <dsp:cNvPr id="0" name=""/>
        <dsp:cNvSpPr/>
      </dsp:nvSpPr>
      <dsp:spPr>
        <a:xfrm>
          <a:off x="4297680" y="3810035"/>
          <a:ext cx="91440" cy="5333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32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4085F-2204-4430-93A0-FF2F02C425C9}">
      <dsp:nvSpPr>
        <dsp:cNvPr id="0" name=""/>
        <dsp:cNvSpPr/>
      </dsp:nvSpPr>
      <dsp:spPr>
        <a:xfrm>
          <a:off x="1270412" y="3810035"/>
          <a:ext cx="3072987" cy="533328"/>
        </a:xfrm>
        <a:custGeom>
          <a:avLst/>
          <a:gdLst/>
          <a:ahLst/>
          <a:cxnLst/>
          <a:rect l="0" t="0" r="0" b="0"/>
          <a:pathLst>
            <a:path>
              <a:moveTo>
                <a:pt x="3072987" y="0"/>
              </a:moveTo>
              <a:lnTo>
                <a:pt x="3072987" y="266664"/>
              </a:lnTo>
              <a:lnTo>
                <a:pt x="0" y="266664"/>
              </a:lnTo>
              <a:lnTo>
                <a:pt x="0" y="53332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9B5A5-C54D-49EB-84D1-3DB0D68C3983}">
      <dsp:nvSpPr>
        <dsp:cNvPr id="0" name=""/>
        <dsp:cNvSpPr/>
      </dsp:nvSpPr>
      <dsp:spPr>
        <a:xfrm>
          <a:off x="3073570" y="2540206"/>
          <a:ext cx="2539658" cy="126982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600" kern="1200" dirty="0" smtClean="0"/>
            <a:t>मनुष्य </a:t>
          </a:r>
          <a:r>
            <a:rPr lang="hi-IN" sz="2600" kern="1200" dirty="0" smtClean="0"/>
            <a:t>की  </a:t>
          </a:r>
          <a:r>
            <a:rPr lang="hi-IN" sz="2600" kern="1200" dirty="0" smtClean="0"/>
            <a:t>जन्मजात प्रवृत्ति </a:t>
          </a:r>
          <a:endParaRPr lang="en-US" sz="2600" kern="1200" dirty="0"/>
        </a:p>
      </dsp:txBody>
      <dsp:txXfrm>
        <a:off x="3073570" y="2540206"/>
        <a:ext cx="2539658" cy="1269829"/>
      </dsp:txXfrm>
    </dsp:sp>
    <dsp:sp modelId="{16660963-1563-4127-8846-41A0B66983B9}">
      <dsp:nvSpPr>
        <dsp:cNvPr id="0" name=""/>
        <dsp:cNvSpPr/>
      </dsp:nvSpPr>
      <dsp:spPr>
        <a:xfrm>
          <a:off x="583" y="4343364"/>
          <a:ext cx="2539658" cy="126982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600" kern="1200" dirty="0" smtClean="0"/>
            <a:t>दमित वासनाएं </a:t>
          </a:r>
          <a:endParaRPr lang="en-US" sz="2600" kern="1200" dirty="0"/>
        </a:p>
      </dsp:txBody>
      <dsp:txXfrm>
        <a:off x="583" y="4343364"/>
        <a:ext cx="2539658" cy="1269829"/>
      </dsp:txXfrm>
    </dsp:sp>
    <dsp:sp modelId="{C3EBE495-F5CD-47FE-8206-ACC8423373D2}">
      <dsp:nvSpPr>
        <dsp:cNvPr id="0" name=""/>
        <dsp:cNvSpPr/>
      </dsp:nvSpPr>
      <dsp:spPr>
        <a:xfrm>
          <a:off x="3073570" y="4343364"/>
          <a:ext cx="2539658" cy="126982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600" kern="1200" dirty="0" smtClean="0"/>
            <a:t>हिनग्रंथियों से विमुक्ति की इच्छा </a:t>
          </a:r>
          <a:endParaRPr lang="en-US" sz="2600" kern="1200" dirty="0"/>
        </a:p>
      </dsp:txBody>
      <dsp:txXfrm>
        <a:off x="3073570" y="4343364"/>
        <a:ext cx="2539658" cy="1269829"/>
      </dsp:txXfrm>
    </dsp:sp>
    <dsp:sp modelId="{D7A1B8B5-21D6-47BF-9D0B-D1528945401D}">
      <dsp:nvSpPr>
        <dsp:cNvPr id="0" name=""/>
        <dsp:cNvSpPr/>
      </dsp:nvSpPr>
      <dsp:spPr>
        <a:xfrm>
          <a:off x="6146557" y="4343364"/>
          <a:ext cx="2539658" cy="126982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600" kern="1200" dirty="0" smtClean="0"/>
            <a:t>जीवित रहने की आकांक्षा </a:t>
          </a:r>
          <a:endParaRPr lang="en-US" sz="2600" kern="1200" dirty="0"/>
        </a:p>
      </dsp:txBody>
      <dsp:txXfrm>
        <a:off x="6146557" y="4343364"/>
        <a:ext cx="2539658" cy="1269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70733BB-8415-40CF-BA7D-674BEB40E1A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B213086-4096-41E6-90D1-45EF5B5D8FD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410200"/>
            <a:ext cx="7772400" cy="1219200"/>
          </a:xfrm>
        </p:spPr>
        <p:txBody>
          <a:bodyPr/>
          <a:lstStyle/>
          <a:p>
            <a:r>
              <a:rPr lang="hi-IN" dirty="0" smtClean="0">
                <a:solidFill>
                  <a:schemeClr val="tx1"/>
                </a:solidFill>
              </a:rPr>
              <a:t>आलोचना और आलोचक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0800000" flipV="1">
            <a:off x="1371600" y="685800"/>
            <a:ext cx="6400800" cy="609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1000"/>
            <a:ext cx="64071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97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9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10200"/>
            <a:ext cx="8229600" cy="1252728"/>
          </a:xfrm>
        </p:spPr>
        <p:txBody>
          <a:bodyPr/>
          <a:lstStyle/>
          <a:p>
            <a:r>
              <a:rPr lang="hi-IN" dirty="0" smtClean="0">
                <a:solidFill>
                  <a:schemeClr val="tx2">
                    <a:lumMod val="50000"/>
                  </a:schemeClr>
                </a:solidFill>
              </a:rPr>
              <a:t>मनोवैज्ञानिक आलोचना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0" name="Picture 2" descr="Image result for manovaigyanik aaloch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"/>
            <a:ext cx="72390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3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457200"/>
            <a:ext cx="6417734" cy="914400"/>
          </a:xfrm>
        </p:spPr>
        <p:txBody>
          <a:bodyPr>
            <a:normAutofit/>
          </a:bodyPr>
          <a:lstStyle/>
          <a:p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41431939"/>
              </p:ext>
            </p:extLst>
          </p:nvPr>
        </p:nvGraphicFramePr>
        <p:xfrm>
          <a:off x="381000" y="381000"/>
          <a:ext cx="83058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780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87945496"/>
              </p:ext>
            </p:extLst>
          </p:nvPr>
        </p:nvGraphicFramePr>
        <p:xfrm>
          <a:off x="381000" y="381000"/>
          <a:ext cx="82296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421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88955844"/>
              </p:ext>
            </p:extLst>
          </p:nvPr>
        </p:nvGraphicFramePr>
        <p:xfrm>
          <a:off x="381000" y="457200"/>
          <a:ext cx="83058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674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55027156"/>
              </p:ext>
            </p:extLst>
          </p:nvPr>
        </p:nvGraphicFramePr>
        <p:xfrm>
          <a:off x="228600" y="-914400"/>
          <a:ext cx="8686800" cy="815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498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</TotalTime>
  <Words>77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आलोचना और आलोचक </vt:lpstr>
      <vt:lpstr>PowerPoint Presentation</vt:lpstr>
      <vt:lpstr>मनोवैज्ञानिक आलोचना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आलोचना और आलोचक</dc:title>
  <dc:creator>ACER</dc:creator>
  <cp:lastModifiedBy>ACER</cp:lastModifiedBy>
  <cp:revision>7</cp:revision>
  <dcterms:created xsi:type="dcterms:W3CDTF">2017-10-04T04:02:27Z</dcterms:created>
  <dcterms:modified xsi:type="dcterms:W3CDTF">2017-10-04T08:19:55Z</dcterms:modified>
</cp:coreProperties>
</file>