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76" r:id="rId2"/>
    <p:sldId id="257" r:id="rId3"/>
    <p:sldId id="264" r:id="rId4"/>
    <p:sldId id="266" r:id="rId5"/>
    <p:sldId id="263" r:id="rId6"/>
    <p:sldId id="262" r:id="rId7"/>
    <p:sldId id="260" r:id="rId8"/>
    <p:sldId id="259" r:id="rId9"/>
    <p:sldId id="265" r:id="rId10"/>
    <p:sldId id="261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72" d="100"/>
          <a:sy n="72" d="100"/>
        </p:scale>
        <p:origin x="-49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3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4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5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i.wikipedia.org/wiki/8_%E0%A4%85%E0%A4%95%E0%A5%8D%E0%A4%9F%E0%A5%82%E0%A4%AC%E0%A4%B0" TargetMode="External"/><Relationship Id="rId3" Type="http://schemas.openxmlformats.org/officeDocument/2006/relationships/hyperlink" Target="https://hi.wikipedia.org/wiki/%E0%A5%A9%E0%A5%A7_%E0%A4%9C%E0%A5%81%E0%A4%B2%E0%A4%BE%E0%A4%88" TargetMode="External"/><Relationship Id="rId7" Type="http://schemas.openxmlformats.org/officeDocument/2006/relationships/hyperlink" Target="https://hi.wikipedia.org/wiki/%E0%A4%89%E0%A4%A4%E0%A5%8D%E0%A4%A4%E0%A4%B0_%E0%A4%AA%E0%A5%8D%E0%A4%B0%E0%A4%A6%E0%A5%87%E0%A4%B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i.wikipedia.org/wiki/%E0%A4%B5%E0%A4%BE%E0%A4%B0%E0%A4%BE%E0%A4%A3%E0%A4%B8%E0%A5%80_%E0%A4%9C%E0%A4%BF%E0%A4%B2%E0%A4%BE" TargetMode="External"/><Relationship Id="rId11" Type="http://schemas.openxmlformats.org/officeDocument/2006/relationships/hyperlink" Target="https://hi.wikipedia.org/wiki/%E0%A4%AD%E0%A4%BE%E0%A4%B0%E0%A4%A4" TargetMode="External"/><Relationship Id="rId5" Type="http://schemas.openxmlformats.org/officeDocument/2006/relationships/hyperlink" Target="https://hi.wikipedia.org/wiki/%E0%A4%97%E0%A5%8D%E0%A4%B0%E0%A4%BE%E0%A4%AE_%E0%A4%B2%E0%A4%AE%E0%A4%B9%E0%A5%80" TargetMode="External"/><Relationship Id="rId10" Type="http://schemas.openxmlformats.org/officeDocument/2006/relationships/hyperlink" Target="https://hi.wikipedia.org/wiki/%E0%A4%B5%E0%A4%BE%E0%A4%B0%E0%A4%BE%E0%A4%A3%E0%A4%B8%E0%A5%80" TargetMode="External"/><Relationship Id="rId4" Type="http://schemas.openxmlformats.org/officeDocument/2006/relationships/hyperlink" Target="https://hi.wikipedia.org/wiki/1880" TargetMode="External"/><Relationship Id="rId9" Type="http://schemas.openxmlformats.org/officeDocument/2006/relationships/hyperlink" Target="https://hi.wikipedia.org/wiki/193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0" y="132522"/>
            <a:ext cx="11277600" cy="6427304"/>
          </a:xfrm>
        </p:spPr>
        <p:txBody>
          <a:bodyPr>
            <a:noAutofit/>
          </a:bodyPr>
          <a:lstStyle/>
          <a:p>
            <a:pPr algn="ctr"/>
            <a:r>
              <a:rPr lang="hi-IN" sz="2400" dirty="0"/>
              <a:t>सेवा मंडल एज्युकेशन सोसायटी द्वारा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i-IN" sz="2400" dirty="0"/>
              <a:t>संचालित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i-IN" sz="2400" dirty="0"/>
              <a:t>श्रीमती मणिबेन एम्.पी.शाह विमेन्स कॉलेज ऑफ आर्ट्स एण्ड कॉमर्स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i-IN" sz="2400" dirty="0"/>
              <a:t>नैक द्वारा पुनःमान्यता प्राप्त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hi-IN" sz="2400" b="1" dirty="0">
                <a:solidFill>
                  <a:srgbClr val="FF0000"/>
                </a:solidFill>
              </a:rPr>
              <a:t>‘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hi-IN" sz="2400" b="1" dirty="0">
                <a:solidFill>
                  <a:srgbClr val="FF0000"/>
                </a:solidFill>
              </a:rPr>
              <a:t>’ ग्रेड,</a:t>
            </a:r>
            <a:r>
              <a:rPr lang="en-US" sz="2400" b="1" dirty="0">
                <a:solidFill>
                  <a:srgbClr val="FF0000"/>
                </a:solidFill>
              </a:rPr>
              <a:t> CGPA 3.61/4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UGC STATUS:  College with   Potential for Excellence</a:t>
            </a:r>
            <a:br>
              <a:rPr lang="en-US" sz="24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hi-IN" sz="2400" dirty="0"/>
              <a:t>श्रीमती परमेश्वरी देवी गोर्धनदास गारोडिया एजुकेशन</a:t>
            </a:r>
            <a:r>
              <a:rPr lang="en-US" sz="2400" dirty="0"/>
              <a:t>  </a:t>
            </a:r>
            <a:r>
              <a:rPr lang="hi-IN" sz="2400" dirty="0"/>
              <a:t>काम्प्लेक्स,</a:t>
            </a:r>
            <a:r>
              <a:rPr lang="en-US" sz="2400" dirty="0"/>
              <a:t> </a:t>
            </a:r>
            <a:r>
              <a:rPr lang="hi-IN" sz="2400" dirty="0"/>
              <a:t>338,आर.ए.किदवई रोड,माटुंगा(पूर्व),मुंबई-</a:t>
            </a:r>
            <a:r>
              <a:rPr lang="en-US" sz="2400" dirty="0"/>
              <a:t>400019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hi-IN" sz="2400" b="1" dirty="0">
                <a:solidFill>
                  <a:srgbClr val="7030A0"/>
                </a:solidFill>
              </a:rPr>
              <a:t> हिन्दी-विभाग द्वारा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hi-IN" sz="2400" b="1" dirty="0">
                <a:solidFill>
                  <a:srgbClr val="7030A0"/>
                </a:solidFill>
              </a:rPr>
              <a:t>आयोजित</a:t>
            </a:r>
            <a:r>
              <a:rPr lang="en-US" sz="2400" b="1" dirty="0">
                <a:solidFill>
                  <a:srgbClr val="7030A0"/>
                </a:solidFill>
              </a:rPr>
              <a:t>,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hi-IN" sz="2400" b="1" dirty="0">
                <a:solidFill>
                  <a:srgbClr val="7030A0"/>
                </a:solidFill>
              </a:rPr>
              <a:t>एक दिवसीय संगोष्ठी</a:t>
            </a:r>
            <a:r>
              <a:rPr lang="en-US" sz="2400" b="1" dirty="0">
                <a:solidFill>
                  <a:srgbClr val="7030A0"/>
                </a:solidFill>
              </a:rPr>
              <a:t/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 </a:t>
            </a:r>
            <a:r>
              <a:rPr lang="hi-IN" sz="2400" b="1" dirty="0"/>
              <a:t>विषय -  </a:t>
            </a:r>
            <a:r>
              <a:rPr lang="en-US" sz="2400" b="1" dirty="0"/>
              <a:t>“</a:t>
            </a:r>
            <a:r>
              <a:rPr lang="hi-IN" sz="2400" b="1" dirty="0"/>
              <a:t>हिन्दी साहित्य का इतिहास – आधुनिक काल”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966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803" y="790413"/>
            <a:ext cx="759417" cy="5780867"/>
          </a:xfrm>
        </p:spPr>
        <p:txBody>
          <a:bodyPr>
            <a:normAutofit/>
          </a:bodyPr>
          <a:lstStyle/>
          <a:p>
            <a:r>
              <a:rPr lang="hi-IN" sz="4800" b="1" dirty="0" smtClean="0"/>
              <a:t>सन् </a:t>
            </a:r>
            <a:br>
              <a:rPr lang="hi-IN" sz="4800" b="1" dirty="0" smtClean="0"/>
            </a:br>
            <a:r>
              <a:rPr lang="hi-IN" sz="4800" b="1" dirty="0"/>
              <a:t/>
            </a:r>
            <a:br>
              <a:rPr lang="hi-IN" sz="4800" b="1" dirty="0"/>
            </a:br>
            <a:r>
              <a:rPr lang="hi-IN" sz="4800" b="1" dirty="0" smtClean="0"/>
              <a:t>१९३६ 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84" y="0"/>
            <a:ext cx="9309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27" y="0"/>
            <a:ext cx="1061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20" y="1"/>
            <a:ext cx="1054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25" y="0"/>
            <a:ext cx="10595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5" y="0"/>
            <a:ext cx="10580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25" y="0"/>
            <a:ext cx="10595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5" y="0"/>
            <a:ext cx="10580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21" y="0"/>
            <a:ext cx="105491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4" y="0"/>
            <a:ext cx="10580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27" y="0"/>
            <a:ext cx="1061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9000"/>
            <a:lum/>
          </a:blip>
          <a:srcRect/>
          <a:stretch>
            <a:fillRect l="30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665029" cy="7990114"/>
          </a:xfrm>
        </p:spPr>
        <p:txBody>
          <a:bodyPr>
            <a:normAutofit fontScale="90000"/>
          </a:bodyPr>
          <a:lstStyle/>
          <a:p>
            <a:r>
              <a:rPr lang="hi-IN" dirty="0"/>
              <a:t>मूल </a:t>
            </a:r>
            <a:r>
              <a:rPr lang="hi-IN" dirty="0" smtClean="0"/>
              <a:t>नाम: </a:t>
            </a:r>
            <a:r>
              <a:rPr lang="hi-IN" dirty="0"/>
              <a:t> </a:t>
            </a:r>
            <a:r>
              <a:rPr lang="hi-IN" b="1" dirty="0"/>
              <a:t>धनपत राय </a:t>
            </a:r>
            <a:r>
              <a:rPr lang="hi-IN" b="1" dirty="0" smtClean="0"/>
              <a:t/>
            </a:r>
            <a:br>
              <a:rPr lang="hi-IN" b="1" dirty="0" smtClean="0"/>
            </a:br>
            <a:r>
              <a:rPr lang="hi-IN" b="1" dirty="0"/>
              <a:t/>
            </a:r>
            <a:br>
              <a:rPr lang="hi-IN" b="1" dirty="0"/>
            </a:br>
            <a:r>
              <a:rPr lang="hi-IN" dirty="0" smtClean="0"/>
              <a:t>उपनाम:   प्रेमचंद</a:t>
            </a:r>
            <a:br>
              <a:rPr lang="hi-IN" dirty="0" smtClean="0"/>
            </a:br>
            <a:r>
              <a:rPr lang="hi-IN" dirty="0"/>
              <a:t/>
            </a:r>
            <a:br>
              <a:rPr lang="hi-IN" dirty="0"/>
            </a:br>
            <a:r>
              <a:rPr lang="hi-IN" dirty="0" smtClean="0"/>
              <a:t>जन्म:    </a:t>
            </a:r>
            <a:r>
              <a:rPr lang="hi-IN" dirty="0">
                <a:hlinkClick r:id="rId3" tooltip="३१ जुलाई"/>
              </a:rPr>
              <a:t>३१ जुलाई</a:t>
            </a:r>
            <a:r>
              <a:rPr lang="hi-IN" dirty="0"/>
              <a:t>, </a:t>
            </a:r>
            <a:r>
              <a:rPr lang="hi-IN" dirty="0">
                <a:hlinkClick r:id="rId4" tooltip="1880"/>
              </a:rPr>
              <a:t>१८८०</a:t>
            </a:r>
            <a:r>
              <a:rPr lang="hi-IN" dirty="0"/>
              <a:t/>
            </a:r>
            <a:br>
              <a:rPr lang="hi-IN" dirty="0"/>
            </a:br>
            <a:r>
              <a:rPr lang="hi-IN" dirty="0"/>
              <a:t>		    </a:t>
            </a:r>
            <a:r>
              <a:rPr lang="hi-IN" dirty="0">
                <a:hlinkClick r:id="rId5" tooltip="ग्राम लमही"/>
              </a:rPr>
              <a:t>ग्राम लमही</a:t>
            </a:r>
            <a:r>
              <a:rPr lang="hi-IN" dirty="0"/>
              <a:t>, </a:t>
            </a:r>
            <a:r>
              <a:rPr lang="hi-IN" dirty="0">
                <a:hlinkClick r:id="rId6" tooltip="वाराणसी जिला"/>
              </a:rPr>
              <a:t>वाराणसी</a:t>
            </a:r>
            <a:r>
              <a:rPr lang="hi-IN" dirty="0"/>
              <a:t>, </a:t>
            </a:r>
            <a:r>
              <a:rPr lang="hi-IN" dirty="0">
                <a:hlinkClick r:id="rId7" tooltip="उत्तर प्रदेश"/>
              </a:rPr>
              <a:t>उत्तर प्रदेश</a:t>
            </a:r>
            <a:r>
              <a:rPr lang="hi-IN" dirty="0"/>
              <a:t/>
            </a:r>
            <a:br>
              <a:rPr lang="hi-IN" dirty="0"/>
            </a:br>
            <a:r>
              <a:rPr lang="hi-IN" dirty="0"/>
              <a:t>मृत्यु:    </a:t>
            </a:r>
            <a:r>
              <a:rPr lang="hi-IN" dirty="0">
                <a:hlinkClick r:id="rId8" tooltip="8 अक्टूबर"/>
              </a:rPr>
              <a:t>८ अक्टूबर</a:t>
            </a:r>
            <a:r>
              <a:rPr lang="hi-IN" dirty="0"/>
              <a:t>, </a:t>
            </a:r>
            <a:r>
              <a:rPr lang="hi-IN" dirty="0">
                <a:hlinkClick r:id="rId9" tooltip="1936"/>
              </a:rPr>
              <a:t>१९३६</a:t>
            </a:r>
            <a:r>
              <a:rPr lang="hi-IN" dirty="0"/>
              <a:t/>
            </a:r>
            <a:br>
              <a:rPr lang="hi-IN" dirty="0"/>
            </a:br>
            <a:r>
              <a:rPr lang="hi-IN" dirty="0"/>
              <a:t>			  </a:t>
            </a:r>
            <a:r>
              <a:rPr lang="hi-IN" dirty="0">
                <a:hlinkClick r:id="rId10" tooltip="वाराणसी"/>
              </a:rPr>
              <a:t>वाराणसी</a:t>
            </a:r>
            <a:r>
              <a:rPr lang="hi-IN" dirty="0"/>
              <a:t>   </a:t>
            </a:r>
            <a:r>
              <a:rPr lang="hi-IN" dirty="0">
                <a:hlinkClick r:id="rId7" tooltip="उत्तर प्रदेश"/>
              </a:rPr>
              <a:t>उत्तर प्रदेश</a:t>
            </a:r>
            <a:r>
              <a:rPr lang="hi-IN" dirty="0"/>
              <a:t>, </a:t>
            </a:r>
            <a:r>
              <a:rPr lang="hi-IN" dirty="0">
                <a:hlinkClick r:id="rId11" tooltip="भारत"/>
              </a:rPr>
              <a:t>भारत</a:t>
            </a:r>
            <a:r>
              <a:rPr lang="hi-IN" dirty="0"/>
              <a:t/>
            </a:r>
            <a:br>
              <a:rPr lang="hi-IN" dirty="0"/>
            </a:br>
            <a:r>
              <a:rPr lang="hi-IN" dirty="0" smtClean="0"/>
              <a:t>कार्यक्षेत्र: अध्यापक</a:t>
            </a:r>
            <a:r>
              <a:rPr lang="hi-IN" dirty="0"/>
              <a:t>, लेखक, पत्रकार</a:t>
            </a:r>
            <a:br>
              <a:rPr lang="hi-IN" dirty="0"/>
            </a:br>
            <a:r>
              <a:rPr lang="hi-IN" dirty="0"/>
              <a:t/>
            </a:r>
            <a:br>
              <a:rPr lang="hi-IN" dirty="0"/>
            </a:br>
            <a:r>
              <a:rPr lang="hi-IN" dirty="0"/>
              <a:t/>
            </a:r>
            <a:br>
              <a:rPr lang="hi-IN" dirty="0"/>
            </a:br>
            <a:r>
              <a:rPr lang="hi-IN" dirty="0"/>
              <a:t/>
            </a:r>
            <a:br>
              <a:rPr lang="hi-IN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2589212" y="6705599"/>
            <a:ext cx="8915399" cy="15239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27" y="0"/>
            <a:ext cx="1061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320" y="663511"/>
            <a:ext cx="604434" cy="5435727"/>
          </a:xfrm>
        </p:spPr>
        <p:txBody>
          <a:bodyPr>
            <a:noAutofit/>
          </a:bodyPr>
          <a:lstStyle/>
          <a:p>
            <a:r>
              <a:rPr lang="hi-IN" sz="4800" dirty="0" smtClean="0"/>
              <a:t>सन्  </a:t>
            </a:r>
            <a:br>
              <a:rPr lang="hi-IN" sz="4800" dirty="0" smtClean="0"/>
            </a:br>
            <a:r>
              <a:rPr lang="hi-IN" sz="4800" dirty="0" smtClean="0"/>
              <a:t/>
            </a:r>
            <a:br>
              <a:rPr lang="hi-IN" sz="4800" dirty="0" smtClean="0"/>
            </a:br>
            <a:r>
              <a:rPr lang="hi-IN" sz="4800" dirty="0" smtClean="0"/>
              <a:t>१९१८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34" y="0"/>
            <a:ext cx="9758766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313" y="701600"/>
            <a:ext cx="604434" cy="5327239"/>
          </a:xfrm>
        </p:spPr>
        <p:txBody>
          <a:bodyPr>
            <a:normAutofit/>
          </a:bodyPr>
          <a:lstStyle/>
          <a:p>
            <a:r>
              <a:rPr lang="hi-IN" sz="4800" dirty="0" smtClean="0"/>
              <a:t>सन्  </a:t>
            </a:r>
            <a:br>
              <a:rPr lang="hi-IN" sz="4800" dirty="0" smtClean="0"/>
            </a:br>
            <a:r>
              <a:rPr lang="hi-IN" sz="4800" dirty="0" smtClean="0"/>
              <a:t/>
            </a:r>
            <a:br>
              <a:rPr lang="hi-IN" sz="4800" dirty="0" smtClean="0"/>
            </a:br>
            <a:r>
              <a:rPr lang="hi-IN" sz="4800" dirty="0" smtClean="0"/>
              <a:t>१९</a:t>
            </a:r>
            <a:r>
              <a:rPr lang="hi-IN" dirty="0" smtClean="0"/>
              <a:t>२२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23" y="-108488"/>
            <a:ext cx="9650277" cy="76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314" y="624109"/>
            <a:ext cx="573436" cy="5528717"/>
          </a:xfrm>
        </p:spPr>
        <p:txBody>
          <a:bodyPr>
            <a:normAutofit fontScale="90000"/>
          </a:bodyPr>
          <a:lstStyle/>
          <a:p>
            <a:r>
              <a:rPr lang="hi-IN" sz="4800" dirty="0" smtClean="0"/>
              <a:t>सन्</a:t>
            </a:r>
            <a:br>
              <a:rPr lang="hi-IN" sz="4800" dirty="0" smtClean="0"/>
            </a:br>
            <a:r>
              <a:rPr lang="hi-IN" sz="4800" dirty="0" smtClean="0"/>
              <a:t/>
            </a:r>
            <a:br>
              <a:rPr lang="hi-IN" sz="4800" dirty="0" smtClean="0"/>
            </a:br>
            <a:r>
              <a:rPr lang="hi-IN" sz="4800" dirty="0" smtClean="0"/>
              <a:t>१९२५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07" y="0"/>
            <a:ext cx="9510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520" y="748095"/>
            <a:ext cx="599727" cy="5621707"/>
          </a:xfrm>
        </p:spPr>
        <p:txBody>
          <a:bodyPr>
            <a:noAutofit/>
          </a:bodyPr>
          <a:lstStyle/>
          <a:p>
            <a:r>
              <a:rPr lang="hi-IN" sz="4800" dirty="0" smtClean="0"/>
              <a:t>सन्</a:t>
            </a:r>
            <a:br>
              <a:rPr lang="hi-IN" sz="4800" dirty="0" smtClean="0"/>
            </a:br>
            <a:r>
              <a:rPr lang="hi-IN" sz="4800" dirty="0" smtClean="0"/>
              <a:t/>
            </a:r>
            <a:br>
              <a:rPr lang="hi-IN" sz="4800" dirty="0" smtClean="0"/>
            </a:br>
            <a:r>
              <a:rPr lang="hi-IN" sz="4800" dirty="0" smtClean="0"/>
              <a:t>१९२५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88" y="0"/>
            <a:ext cx="9340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8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806" y="835123"/>
            <a:ext cx="681925" cy="5798152"/>
          </a:xfrm>
        </p:spPr>
        <p:txBody>
          <a:bodyPr>
            <a:normAutofit/>
          </a:bodyPr>
          <a:lstStyle/>
          <a:p>
            <a:r>
              <a:rPr lang="hi-IN" sz="4800" dirty="0" smtClean="0"/>
              <a:t>सन्</a:t>
            </a:r>
            <a:br>
              <a:rPr lang="hi-IN" sz="4800" dirty="0" smtClean="0"/>
            </a:br>
            <a:r>
              <a:rPr lang="hi-IN" sz="4800" dirty="0" smtClean="0"/>
              <a:t/>
            </a:r>
            <a:br>
              <a:rPr lang="hi-IN" sz="4800" dirty="0" smtClean="0"/>
            </a:br>
            <a:r>
              <a:rPr lang="hi-IN" sz="4800" dirty="0" smtClean="0"/>
              <a:t>१९२७</a:t>
            </a:r>
            <a:r>
              <a:rPr lang="hi-I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93" y="0"/>
            <a:ext cx="9386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906288" y="809625"/>
            <a:ext cx="495947" cy="5424265"/>
          </a:xfrm>
        </p:spPr>
        <p:txBody>
          <a:bodyPr>
            <a:noAutofit/>
          </a:bodyPr>
          <a:lstStyle/>
          <a:p>
            <a:r>
              <a:rPr lang="hi-IN" sz="4800" dirty="0" smtClean="0"/>
              <a:t>सन् १९२८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3" y="0"/>
            <a:ext cx="9200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98" y="794591"/>
            <a:ext cx="511444" cy="5668202"/>
          </a:xfrm>
        </p:spPr>
        <p:txBody>
          <a:bodyPr>
            <a:noAutofit/>
          </a:bodyPr>
          <a:lstStyle/>
          <a:p>
            <a:r>
              <a:rPr lang="hi-IN" sz="4800" dirty="0" smtClean="0"/>
              <a:t>सन्</a:t>
            </a:r>
            <a:br>
              <a:rPr lang="hi-IN" sz="4800" dirty="0" smtClean="0"/>
            </a:br>
            <a:r>
              <a:rPr lang="hi-IN" sz="4800" dirty="0" smtClean="0"/>
              <a:t> १९३२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78" y="0"/>
            <a:ext cx="9247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</TotalTime>
  <Words>17</Words>
  <Application>Microsoft Office PowerPoint</Application>
  <PresentationFormat>Custom</PresentationFormat>
  <Paragraphs>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Wisp</vt:lpstr>
      <vt:lpstr>सेवा मंडल एज्युकेशन सोसायटी द्वारा  संचालित श्रीमती मणिबेन एम्.पी.शाह विमेन्स कॉलेज ऑफ आर्ट्स एण्ड कॉमर्स नैक द्वारा पुनःमान्यता प्राप्त   ‘A’ ग्रेड, CGPA 3.61/4 UGC STATUS:  College with   Potential for Excellence  श्रीमती परमेश्वरी देवी गोर्धनदास गारोडिया एजुकेशन  काम्प्लेक्स, 338,आर.ए.किदवई रोड,माटुंगा(पूर्व),मुंबई-400019   हिन्दी-विभाग द्वारा  आयोजित, एक दिवसीय संगोष्ठी   विषय -  “हिन्दी साहित्य का इतिहास – आधुनिक काल” </vt:lpstr>
      <vt:lpstr>मूल नाम:  धनपत राय   उपनाम:   प्रेमचंद  जन्म:    ३१ जुलाई, १८८०       ग्राम लमही, वाराणसी, उत्तर प्रदेश मृत्यु:    ८ अक्टूबर, १९३६      वाराणसी   उत्तर प्रदेश, भारत कार्यक्षेत्र: अध्यापक, लेखक, पत्रकार    </vt:lpstr>
      <vt:lpstr>सन्    १९१८ </vt:lpstr>
      <vt:lpstr>सन्    १९२२ </vt:lpstr>
      <vt:lpstr>सन्  १९२५ </vt:lpstr>
      <vt:lpstr>सन्  १९२५ </vt:lpstr>
      <vt:lpstr>सन्  १९२७ </vt:lpstr>
      <vt:lpstr>सन् १९२८ </vt:lpstr>
      <vt:lpstr>सन्  १९३२ </vt:lpstr>
      <vt:lpstr>सन्   १९३६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 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</dc:creator>
  <cp:lastModifiedBy>ACER</cp:lastModifiedBy>
  <cp:revision>15</cp:revision>
  <dcterms:created xsi:type="dcterms:W3CDTF">2017-07-30T08:25:18Z</dcterms:created>
  <dcterms:modified xsi:type="dcterms:W3CDTF">2017-07-31T04:29:41Z</dcterms:modified>
</cp:coreProperties>
</file>