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7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jpeg"/><Relationship Id="rId4" Type="http://schemas.openxmlformats.org/officeDocument/2006/relationships/image" Target="../media/image11.jpe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jpg"/><Relationship Id="rId4"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 Id="rId4" Type="http://schemas.openxmlformats.org/officeDocument/2006/relationships/image" Target="../media/image21.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3.jpg"/><Relationship Id="rId4"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3.jp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A6F4C-6147-4211-97EE-82DD0EBDE897}"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20315394-2B7E-4909-BB77-32EA13104E03}">
      <dgm:prSet phldrT="[Text]"/>
      <dgm:spPr/>
      <dgm:t>
        <a:bodyPr/>
        <a:lstStyle/>
        <a:p>
          <a:r>
            <a:rPr lang="hi-IN" dirty="0" smtClean="0"/>
            <a:t>संस्कार सम्बन्धी लोकगीत </a:t>
          </a:r>
          <a:endParaRPr lang="en-US" dirty="0"/>
        </a:p>
      </dgm:t>
    </dgm:pt>
    <dgm:pt modelId="{28EB8D9D-6DF1-48D0-B62D-6FB113598A9D}" type="parTrans" cxnId="{22D82A8A-752A-456E-8E90-82C01AD43971}">
      <dgm:prSet/>
      <dgm:spPr/>
      <dgm:t>
        <a:bodyPr/>
        <a:lstStyle/>
        <a:p>
          <a:endParaRPr lang="en-US"/>
        </a:p>
      </dgm:t>
    </dgm:pt>
    <dgm:pt modelId="{16162F5D-92CF-46D6-B248-9A27545FDF9D}" type="sibTrans" cxnId="{22D82A8A-752A-456E-8E90-82C01AD43971}">
      <dgm:prSet/>
      <dgm:spPr/>
      <dgm:t>
        <a:bodyPr/>
        <a:lstStyle/>
        <a:p>
          <a:endParaRPr lang="en-US"/>
        </a:p>
      </dgm:t>
    </dgm:pt>
    <dgm:pt modelId="{AAD6A58C-C5D2-4356-A011-9A911925B522}" type="asst">
      <dgm:prSet phldrT="[Text]"/>
      <dgm:spPr/>
      <dgm:t>
        <a:bodyPr/>
        <a:lstStyle/>
        <a:p>
          <a:r>
            <a:rPr lang="hi-IN" b="0" i="0" dirty="0" smtClean="0"/>
            <a:t>सोहर</a:t>
          </a:r>
          <a:endParaRPr lang="en-US" dirty="0"/>
        </a:p>
      </dgm:t>
    </dgm:pt>
    <dgm:pt modelId="{E9EC7A74-36D8-4AA5-9C6D-DDA20D0073D3}" type="parTrans" cxnId="{BB18EFE9-68D8-40FF-A687-47682D0F0337}">
      <dgm:prSet/>
      <dgm:spPr/>
      <dgm:t>
        <a:bodyPr/>
        <a:lstStyle/>
        <a:p>
          <a:endParaRPr lang="en-US"/>
        </a:p>
      </dgm:t>
    </dgm:pt>
    <dgm:pt modelId="{5B3A7178-384B-4FF0-8AE8-28F10F428DD2}" type="sibTrans" cxnId="{BB18EFE9-68D8-40FF-A687-47682D0F0337}">
      <dgm:prSet/>
      <dgm:spPr/>
      <dgm:t>
        <a:bodyPr/>
        <a:lstStyle/>
        <a:p>
          <a:endParaRPr lang="en-US"/>
        </a:p>
      </dgm:t>
    </dgm:pt>
    <dgm:pt modelId="{43BC226B-8E45-42C7-BE00-5E4954FDD27B}">
      <dgm:prSet phldrT="[Text]"/>
      <dgm:spPr/>
      <dgm:t>
        <a:bodyPr/>
        <a:lstStyle/>
        <a:p>
          <a:r>
            <a:rPr lang="hi-IN" dirty="0" smtClean="0"/>
            <a:t>विवाह </a:t>
          </a:r>
          <a:endParaRPr lang="en-US" dirty="0"/>
        </a:p>
      </dgm:t>
    </dgm:pt>
    <dgm:pt modelId="{4C6BBC1F-B49D-4F68-811F-7189F345128D}" type="parTrans" cxnId="{C77A9A12-7F58-4093-82CD-D5D7A11172BB}">
      <dgm:prSet/>
      <dgm:spPr/>
      <dgm:t>
        <a:bodyPr/>
        <a:lstStyle/>
        <a:p>
          <a:endParaRPr lang="en-US"/>
        </a:p>
      </dgm:t>
    </dgm:pt>
    <dgm:pt modelId="{FC1EEA12-C722-4413-9100-96F1C3A0672F}" type="sibTrans" cxnId="{C77A9A12-7F58-4093-82CD-D5D7A11172BB}">
      <dgm:prSet/>
      <dgm:spPr/>
      <dgm:t>
        <a:bodyPr/>
        <a:lstStyle/>
        <a:p>
          <a:endParaRPr lang="en-US"/>
        </a:p>
      </dgm:t>
    </dgm:pt>
    <dgm:pt modelId="{AAB971CA-BA0C-4488-9E8E-45E65FCE0DBE}">
      <dgm:prSet phldrT="[Text]"/>
      <dgm:spPr/>
      <dgm:t>
        <a:bodyPr/>
        <a:lstStyle/>
        <a:p>
          <a:r>
            <a:rPr lang="hi-IN" dirty="0" smtClean="0"/>
            <a:t>यज्ञ </a:t>
          </a:r>
          <a:endParaRPr lang="en-US" dirty="0"/>
        </a:p>
      </dgm:t>
    </dgm:pt>
    <dgm:pt modelId="{451F033F-C812-4635-B361-EA52D0200EF4}" type="parTrans" cxnId="{651F312A-DCF8-448D-AACB-AB06B27D5B2A}">
      <dgm:prSet/>
      <dgm:spPr/>
      <dgm:t>
        <a:bodyPr/>
        <a:lstStyle/>
        <a:p>
          <a:endParaRPr lang="en-US"/>
        </a:p>
      </dgm:t>
    </dgm:pt>
    <dgm:pt modelId="{522B0CD9-0E3B-40EB-B040-2446D0F9E209}" type="sibTrans" cxnId="{651F312A-DCF8-448D-AACB-AB06B27D5B2A}">
      <dgm:prSet/>
      <dgm:spPr/>
      <dgm:t>
        <a:bodyPr/>
        <a:lstStyle/>
        <a:p>
          <a:endParaRPr lang="en-US"/>
        </a:p>
      </dgm:t>
    </dgm:pt>
    <dgm:pt modelId="{06F59F60-2318-498B-A32E-ABB3F2EB7ED6}">
      <dgm:prSet phldrT="[Text]"/>
      <dgm:spPr/>
      <dgm:t>
        <a:bodyPr/>
        <a:lstStyle/>
        <a:p>
          <a:r>
            <a:rPr lang="hi-IN" dirty="0" smtClean="0"/>
            <a:t>मुंडन </a:t>
          </a:r>
          <a:endParaRPr lang="en-US" dirty="0"/>
        </a:p>
      </dgm:t>
    </dgm:pt>
    <dgm:pt modelId="{52B34DD8-5B9B-4FA8-B4ED-68C367F96641}" type="parTrans" cxnId="{179280BF-F88B-48C5-82B1-AB693C5819B8}">
      <dgm:prSet/>
      <dgm:spPr/>
      <dgm:t>
        <a:bodyPr/>
        <a:lstStyle/>
        <a:p>
          <a:endParaRPr lang="en-US"/>
        </a:p>
      </dgm:t>
    </dgm:pt>
    <dgm:pt modelId="{B0B9D620-2BD9-401D-8828-E0A3F30282C5}" type="sibTrans" cxnId="{179280BF-F88B-48C5-82B1-AB693C5819B8}">
      <dgm:prSet/>
      <dgm:spPr/>
      <dgm:t>
        <a:bodyPr/>
        <a:lstStyle/>
        <a:p>
          <a:endParaRPr lang="en-US"/>
        </a:p>
      </dgm:t>
    </dgm:pt>
    <dgm:pt modelId="{075D2B6C-64D7-4D1E-9850-3F688A497589}" type="pres">
      <dgm:prSet presAssocID="{9F2A6F4C-6147-4211-97EE-82DD0EBDE897}" presName="hierChild1" presStyleCnt="0">
        <dgm:presLayoutVars>
          <dgm:orgChart val="1"/>
          <dgm:chPref val="1"/>
          <dgm:dir/>
          <dgm:animOne val="branch"/>
          <dgm:animLvl val="lvl"/>
          <dgm:resizeHandles/>
        </dgm:presLayoutVars>
      </dgm:prSet>
      <dgm:spPr/>
      <dgm:t>
        <a:bodyPr/>
        <a:lstStyle/>
        <a:p>
          <a:endParaRPr lang="en-US"/>
        </a:p>
      </dgm:t>
    </dgm:pt>
    <dgm:pt modelId="{8DA020F6-1578-4F04-ABD7-0D13F5A5B920}" type="pres">
      <dgm:prSet presAssocID="{20315394-2B7E-4909-BB77-32EA13104E03}" presName="hierRoot1" presStyleCnt="0">
        <dgm:presLayoutVars>
          <dgm:hierBranch val="init"/>
        </dgm:presLayoutVars>
      </dgm:prSet>
      <dgm:spPr/>
    </dgm:pt>
    <dgm:pt modelId="{3C9E6F77-22E5-4150-81AE-06E1D81B3265}" type="pres">
      <dgm:prSet presAssocID="{20315394-2B7E-4909-BB77-32EA13104E03}" presName="rootComposite1" presStyleCnt="0"/>
      <dgm:spPr/>
    </dgm:pt>
    <dgm:pt modelId="{6F861629-4953-4269-B278-A8265ED11F15}" type="pres">
      <dgm:prSet presAssocID="{20315394-2B7E-4909-BB77-32EA13104E03}" presName="rootText1" presStyleLbl="node0" presStyleIdx="0" presStyleCnt="1" custScaleX="236302">
        <dgm:presLayoutVars>
          <dgm:chPref val="3"/>
        </dgm:presLayoutVars>
      </dgm:prSet>
      <dgm:spPr/>
      <dgm:t>
        <a:bodyPr/>
        <a:lstStyle/>
        <a:p>
          <a:endParaRPr lang="en-US"/>
        </a:p>
      </dgm:t>
    </dgm:pt>
    <dgm:pt modelId="{0E58ADDC-0038-4537-8722-B35B7B29ACCD}" type="pres">
      <dgm:prSet presAssocID="{20315394-2B7E-4909-BB77-32EA13104E03}" presName="rootPict1" presStyleLbl="alignImgPlace1" presStyleIdx="0" presStyleCnt="5" custScaleX="216889" custLinFactX="-100000" custLinFactNeighborX="-192683" custLinFactNeighborY="-607"/>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2DC7FECB-0E67-4270-BB2F-64021BA606C2}" type="pres">
      <dgm:prSet presAssocID="{20315394-2B7E-4909-BB77-32EA13104E03}" presName="rootConnector1" presStyleLbl="node1" presStyleIdx="0" presStyleCnt="0"/>
      <dgm:spPr/>
      <dgm:t>
        <a:bodyPr/>
        <a:lstStyle/>
        <a:p>
          <a:endParaRPr lang="en-US"/>
        </a:p>
      </dgm:t>
    </dgm:pt>
    <dgm:pt modelId="{27C194BE-BC58-4B66-993F-7A145E609E17}" type="pres">
      <dgm:prSet presAssocID="{20315394-2B7E-4909-BB77-32EA13104E03}" presName="hierChild2" presStyleCnt="0"/>
      <dgm:spPr/>
    </dgm:pt>
    <dgm:pt modelId="{64BB3B32-DAE9-4678-BCC1-0C2E321DCEE9}" type="pres">
      <dgm:prSet presAssocID="{4C6BBC1F-B49D-4F68-811F-7189F345128D}" presName="Name37" presStyleLbl="parChTrans1D2" presStyleIdx="0" presStyleCnt="4"/>
      <dgm:spPr/>
      <dgm:t>
        <a:bodyPr/>
        <a:lstStyle/>
        <a:p>
          <a:endParaRPr lang="en-US"/>
        </a:p>
      </dgm:t>
    </dgm:pt>
    <dgm:pt modelId="{E50C25A2-3CCF-4E9A-A553-4F2E7154F8B5}" type="pres">
      <dgm:prSet presAssocID="{43BC226B-8E45-42C7-BE00-5E4954FDD27B}" presName="hierRoot2" presStyleCnt="0">
        <dgm:presLayoutVars>
          <dgm:hierBranch val="init"/>
        </dgm:presLayoutVars>
      </dgm:prSet>
      <dgm:spPr/>
    </dgm:pt>
    <dgm:pt modelId="{7C87280C-D595-4196-853A-6847EAB0CC36}" type="pres">
      <dgm:prSet presAssocID="{43BC226B-8E45-42C7-BE00-5E4954FDD27B}" presName="rootComposite" presStyleCnt="0"/>
      <dgm:spPr/>
    </dgm:pt>
    <dgm:pt modelId="{2F7FAE2D-DD91-487F-ADDF-3F7C3DD6D24C}" type="pres">
      <dgm:prSet presAssocID="{43BC226B-8E45-42C7-BE00-5E4954FDD27B}" presName="rootText" presStyleLbl="node2" presStyleIdx="0" presStyleCnt="3" custScaleX="108195">
        <dgm:presLayoutVars>
          <dgm:chPref val="3"/>
        </dgm:presLayoutVars>
      </dgm:prSet>
      <dgm:spPr/>
      <dgm:t>
        <a:bodyPr/>
        <a:lstStyle/>
        <a:p>
          <a:endParaRPr lang="en-US"/>
        </a:p>
      </dgm:t>
    </dgm:pt>
    <dgm:pt modelId="{8364F60B-DAB1-47D4-8D56-9451984F56C7}" type="pres">
      <dgm:prSet presAssocID="{43BC226B-8E45-42C7-BE00-5E4954FDD27B}" presName="rootPict" presStyleLbl="alignImgPlace1" presStyleIdx="1" presStyleCnt="5" custScaleX="164758" custLinFactNeighborX="-7147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9675DE4E-DFE3-4AFF-AB8E-FFED49C701DE}" type="pres">
      <dgm:prSet presAssocID="{43BC226B-8E45-42C7-BE00-5E4954FDD27B}" presName="rootConnector" presStyleLbl="node2" presStyleIdx="0" presStyleCnt="3"/>
      <dgm:spPr/>
      <dgm:t>
        <a:bodyPr/>
        <a:lstStyle/>
        <a:p>
          <a:endParaRPr lang="en-US"/>
        </a:p>
      </dgm:t>
    </dgm:pt>
    <dgm:pt modelId="{92D773A2-112C-4EF7-86CB-3F582DE0F852}" type="pres">
      <dgm:prSet presAssocID="{43BC226B-8E45-42C7-BE00-5E4954FDD27B}" presName="hierChild4" presStyleCnt="0"/>
      <dgm:spPr/>
    </dgm:pt>
    <dgm:pt modelId="{952953BE-FC75-4986-908C-492029DF74DA}" type="pres">
      <dgm:prSet presAssocID="{43BC226B-8E45-42C7-BE00-5E4954FDD27B}" presName="hierChild5" presStyleCnt="0"/>
      <dgm:spPr/>
    </dgm:pt>
    <dgm:pt modelId="{10299660-73A3-454E-9B1F-BC551E7D5A71}" type="pres">
      <dgm:prSet presAssocID="{451F033F-C812-4635-B361-EA52D0200EF4}" presName="Name37" presStyleLbl="parChTrans1D2" presStyleIdx="1" presStyleCnt="4"/>
      <dgm:spPr/>
      <dgm:t>
        <a:bodyPr/>
        <a:lstStyle/>
        <a:p>
          <a:endParaRPr lang="en-US"/>
        </a:p>
      </dgm:t>
    </dgm:pt>
    <dgm:pt modelId="{99EE19CE-2F0B-4020-BA0A-C30B75E70694}" type="pres">
      <dgm:prSet presAssocID="{AAB971CA-BA0C-4488-9E8E-45E65FCE0DBE}" presName="hierRoot2" presStyleCnt="0">
        <dgm:presLayoutVars>
          <dgm:hierBranch val="init"/>
        </dgm:presLayoutVars>
      </dgm:prSet>
      <dgm:spPr/>
    </dgm:pt>
    <dgm:pt modelId="{6FEC3663-9EA9-4AFD-9925-4053970197CC}" type="pres">
      <dgm:prSet presAssocID="{AAB971CA-BA0C-4488-9E8E-45E65FCE0DBE}" presName="rootComposite" presStyleCnt="0"/>
      <dgm:spPr/>
    </dgm:pt>
    <dgm:pt modelId="{8CB84C32-D32E-41EB-909B-0C4F548D6F49}" type="pres">
      <dgm:prSet presAssocID="{AAB971CA-BA0C-4488-9E8E-45E65FCE0DBE}" presName="rootText" presStyleLbl="node2" presStyleIdx="1" presStyleCnt="3">
        <dgm:presLayoutVars>
          <dgm:chPref val="3"/>
        </dgm:presLayoutVars>
      </dgm:prSet>
      <dgm:spPr/>
      <dgm:t>
        <a:bodyPr/>
        <a:lstStyle/>
        <a:p>
          <a:endParaRPr lang="en-US"/>
        </a:p>
      </dgm:t>
    </dgm:pt>
    <dgm:pt modelId="{B9AEFEDC-FE33-483E-8623-AA53959083E4}" type="pres">
      <dgm:prSet presAssocID="{AAB971CA-BA0C-4488-9E8E-45E65FCE0DBE}" presName="rootPict" presStyleLbl="alignImgPlace1" presStyleIdx="2" presStyleCnt="5" custScaleX="164689" custLinFactNeighborX="-31155" custLinFactNeighborY="1374"/>
      <dgm:spPr>
        <a:blipFill>
          <a:blip xmlns:r="http://schemas.openxmlformats.org/officeDocument/2006/relationships" r:embed="rId3">
            <a:extLst>
              <a:ext uri="{28A0092B-C50C-407E-A947-70E740481C1C}">
                <a14:useLocalDpi xmlns:a14="http://schemas.microsoft.com/office/drawing/2010/main" val="0"/>
              </a:ext>
            </a:extLst>
          </a:blip>
          <a:srcRect/>
          <a:stretch>
            <a:fillRect l="-52000" r="-52000"/>
          </a:stretch>
        </a:blipFill>
      </dgm:spPr>
    </dgm:pt>
    <dgm:pt modelId="{E0E0A958-FFEE-4F35-8D92-8FEF84D831C7}" type="pres">
      <dgm:prSet presAssocID="{AAB971CA-BA0C-4488-9E8E-45E65FCE0DBE}" presName="rootConnector" presStyleLbl="node2" presStyleIdx="1" presStyleCnt="3"/>
      <dgm:spPr/>
      <dgm:t>
        <a:bodyPr/>
        <a:lstStyle/>
        <a:p>
          <a:endParaRPr lang="en-US"/>
        </a:p>
      </dgm:t>
    </dgm:pt>
    <dgm:pt modelId="{5CC17B5F-F693-4CEF-A00F-9467169D0637}" type="pres">
      <dgm:prSet presAssocID="{AAB971CA-BA0C-4488-9E8E-45E65FCE0DBE}" presName="hierChild4" presStyleCnt="0"/>
      <dgm:spPr/>
    </dgm:pt>
    <dgm:pt modelId="{0586406C-5659-4B65-9D25-5423E0B81236}" type="pres">
      <dgm:prSet presAssocID="{AAB971CA-BA0C-4488-9E8E-45E65FCE0DBE}" presName="hierChild5" presStyleCnt="0"/>
      <dgm:spPr/>
    </dgm:pt>
    <dgm:pt modelId="{A37C654E-70B1-4E0E-842A-B835184B8C7D}" type="pres">
      <dgm:prSet presAssocID="{52B34DD8-5B9B-4FA8-B4ED-68C367F96641}" presName="Name37" presStyleLbl="parChTrans1D2" presStyleIdx="2" presStyleCnt="4"/>
      <dgm:spPr/>
      <dgm:t>
        <a:bodyPr/>
        <a:lstStyle/>
        <a:p>
          <a:endParaRPr lang="en-US"/>
        </a:p>
      </dgm:t>
    </dgm:pt>
    <dgm:pt modelId="{FA1496CA-3078-4AF6-9E7A-BEAF1A0F69F3}" type="pres">
      <dgm:prSet presAssocID="{06F59F60-2318-498B-A32E-ABB3F2EB7ED6}" presName="hierRoot2" presStyleCnt="0">
        <dgm:presLayoutVars>
          <dgm:hierBranch val="init"/>
        </dgm:presLayoutVars>
      </dgm:prSet>
      <dgm:spPr/>
    </dgm:pt>
    <dgm:pt modelId="{0BF49D96-1C50-453C-A58F-0267229EF4C2}" type="pres">
      <dgm:prSet presAssocID="{06F59F60-2318-498B-A32E-ABB3F2EB7ED6}" presName="rootComposite" presStyleCnt="0"/>
      <dgm:spPr/>
    </dgm:pt>
    <dgm:pt modelId="{0BB230C2-5366-41E5-A059-4A140DD3E3F1}" type="pres">
      <dgm:prSet presAssocID="{06F59F60-2318-498B-A32E-ABB3F2EB7ED6}" presName="rootText" presStyleLbl="node2" presStyleIdx="2" presStyleCnt="3">
        <dgm:presLayoutVars>
          <dgm:chPref val="3"/>
        </dgm:presLayoutVars>
      </dgm:prSet>
      <dgm:spPr/>
      <dgm:t>
        <a:bodyPr/>
        <a:lstStyle/>
        <a:p>
          <a:endParaRPr lang="en-US"/>
        </a:p>
      </dgm:t>
    </dgm:pt>
    <dgm:pt modelId="{AC4E86D3-8802-4943-BDEE-105C884A404A}" type="pres">
      <dgm:prSet presAssocID="{06F59F60-2318-498B-A32E-ABB3F2EB7ED6}" presName="rootPict" presStyleLbl="alignImgPlace1" presStyleIdx="3" presStyleCnt="5" custScaleX="156563" custLinFactNeighborX="-34501" custLinFactNeighborY="123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1D62968B-B1AF-4F93-AD31-64DB28A03C5C}" type="pres">
      <dgm:prSet presAssocID="{06F59F60-2318-498B-A32E-ABB3F2EB7ED6}" presName="rootConnector" presStyleLbl="node2" presStyleIdx="2" presStyleCnt="3"/>
      <dgm:spPr/>
      <dgm:t>
        <a:bodyPr/>
        <a:lstStyle/>
        <a:p>
          <a:endParaRPr lang="en-US"/>
        </a:p>
      </dgm:t>
    </dgm:pt>
    <dgm:pt modelId="{33A7B10D-BD7A-48CD-958A-F384019FD8F5}" type="pres">
      <dgm:prSet presAssocID="{06F59F60-2318-498B-A32E-ABB3F2EB7ED6}" presName="hierChild4" presStyleCnt="0"/>
      <dgm:spPr/>
    </dgm:pt>
    <dgm:pt modelId="{72501C54-B4F9-438D-89D2-B9EA66B5D732}" type="pres">
      <dgm:prSet presAssocID="{06F59F60-2318-498B-A32E-ABB3F2EB7ED6}" presName="hierChild5" presStyleCnt="0"/>
      <dgm:spPr/>
    </dgm:pt>
    <dgm:pt modelId="{42F82344-9A9D-46F0-A482-98A8BDC76134}" type="pres">
      <dgm:prSet presAssocID="{20315394-2B7E-4909-BB77-32EA13104E03}" presName="hierChild3" presStyleCnt="0"/>
      <dgm:spPr/>
    </dgm:pt>
    <dgm:pt modelId="{780B3569-C7E8-4FA0-AF6E-315E54F0749E}" type="pres">
      <dgm:prSet presAssocID="{E9EC7A74-36D8-4AA5-9C6D-DDA20D0073D3}" presName="Name111" presStyleLbl="parChTrans1D2" presStyleIdx="3" presStyleCnt="4"/>
      <dgm:spPr/>
      <dgm:t>
        <a:bodyPr/>
        <a:lstStyle/>
        <a:p>
          <a:endParaRPr lang="en-US"/>
        </a:p>
      </dgm:t>
    </dgm:pt>
    <dgm:pt modelId="{82BCE5C8-21DD-43AC-B801-02987A9FF32A}" type="pres">
      <dgm:prSet presAssocID="{AAD6A58C-C5D2-4356-A011-9A911925B522}" presName="hierRoot3" presStyleCnt="0">
        <dgm:presLayoutVars>
          <dgm:hierBranch val="init"/>
        </dgm:presLayoutVars>
      </dgm:prSet>
      <dgm:spPr/>
    </dgm:pt>
    <dgm:pt modelId="{306BC847-88DD-4E71-B582-B1160A3CC854}" type="pres">
      <dgm:prSet presAssocID="{AAD6A58C-C5D2-4356-A011-9A911925B522}" presName="rootComposite3" presStyleCnt="0"/>
      <dgm:spPr/>
    </dgm:pt>
    <dgm:pt modelId="{AE2615F8-629C-4898-8FFD-C47E0BA0B602}" type="pres">
      <dgm:prSet presAssocID="{AAD6A58C-C5D2-4356-A011-9A911925B522}" presName="rootText3" presStyleLbl="asst1" presStyleIdx="0" presStyleCnt="1" custScaleX="139585">
        <dgm:presLayoutVars>
          <dgm:chPref val="3"/>
        </dgm:presLayoutVars>
      </dgm:prSet>
      <dgm:spPr/>
      <dgm:t>
        <a:bodyPr/>
        <a:lstStyle/>
        <a:p>
          <a:endParaRPr lang="en-US"/>
        </a:p>
      </dgm:t>
    </dgm:pt>
    <dgm:pt modelId="{A5019A8C-3EF2-4BB2-BBE4-3F16B854BED3}" type="pres">
      <dgm:prSet presAssocID="{AAD6A58C-C5D2-4356-A011-9A911925B522}" presName="rootPict3" presStyleLbl="alignImgPlace1" presStyleIdx="4" presStyleCnt="5" custScaleX="192391" custLinFactNeighborX="-75138" custLinFactNeighborY="274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69000" r="-69000"/>
          </a:stretch>
        </a:blipFill>
      </dgm:spPr>
    </dgm:pt>
    <dgm:pt modelId="{F30FDA7C-E9AE-4CF0-825C-C0C472B4DE72}" type="pres">
      <dgm:prSet presAssocID="{AAD6A58C-C5D2-4356-A011-9A911925B522}" presName="rootConnector3" presStyleLbl="asst1" presStyleIdx="0" presStyleCnt="1"/>
      <dgm:spPr/>
      <dgm:t>
        <a:bodyPr/>
        <a:lstStyle/>
        <a:p>
          <a:endParaRPr lang="en-US"/>
        </a:p>
      </dgm:t>
    </dgm:pt>
    <dgm:pt modelId="{8FBD7CA6-855D-4B3B-9CE6-8CF2347E72B1}" type="pres">
      <dgm:prSet presAssocID="{AAD6A58C-C5D2-4356-A011-9A911925B522}" presName="hierChild6" presStyleCnt="0"/>
      <dgm:spPr/>
    </dgm:pt>
    <dgm:pt modelId="{C5740619-F3DD-4ABE-BF17-635C1FE15A94}" type="pres">
      <dgm:prSet presAssocID="{AAD6A58C-C5D2-4356-A011-9A911925B522}" presName="hierChild7" presStyleCnt="0"/>
      <dgm:spPr/>
    </dgm:pt>
  </dgm:ptLst>
  <dgm:cxnLst>
    <dgm:cxn modelId="{F87E94AE-0D3B-4F13-931A-02B4C835C3BB}" type="presOf" srcId="{43BC226B-8E45-42C7-BE00-5E4954FDD27B}" destId="{9675DE4E-DFE3-4AFF-AB8E-FFED49C701DE}" srcOrd="1" destOrd="0" presId="urn:microsoft.com/office/officeart/2005/8/layout/pictureOrgChart+Icon"/>
    <dgm:cxn modelId="{651F312A-DCF8-448D-AACB-AB06B27D5B2A}" srcId="{20315394-2B7E-4909-BB77-32EA13104E03}" destId="{AAB971CA-BA0C-4488-9E8E-45E65FCE0DBE}" srcOrd="2" destOrd="0" parTransId="{451F033F-C812-4635-B361-EA52D0200EF4}" sibTransId="{522B0CD9-0E3B-40EB-B040-2446D0F9E209}"/>
    <dgm:cxn modelId="{179280BF-F88B-48C5-82B1-AB693C5819B8}" srcId="{20315394-2B7E-4909-BB77-32EA13104E03}" destId="{06F59F60-2318-498B-A32E-ABB3F2EB7ED6}" srcOrd="3" destOrd="0" parTransId="{52B34DD8-5B9B-4FA8-B4ED-68C367F96641}" sibTransId="{B0B9D620-2BD9-401D-8828-E0A3F30282C5}"/>
    <dgm:cxn modelId="{C754A9C3-6ED0-4809-83A5-58EDC59738E0}" type="presOf" srcId="{06F59F60-2318-498B-A32E-ABB3F2EB7ED6}" destId="{1D62968B-B1AF-4F93-AD31-64DB28A03C5C}" srcOrd="1" destOrd="0" presId="urn:microsoft.com/office/officeart/2005/8/layout/pictureOrgChart+Icon"/>
    <dgm:cxn modelId="{C77A9A12-7F58-4093-82CD-D5D7A11172BB}" srcId="{20315394-2B7E-4909-BB77-32EA13104E03}" destId="{43BC226B-8E45-42C7-BE00-5E4954FDD27B}" srcOrd="1" destOrd="0" parTransId="{4C6BBC1F-B49D-4F68-811F-7189F345128D}" sibTransId="{FC1EEA12-C722-4413-9100-96F1C3A0672F}"/>
    <dgm:cxn modelId="{22D82A8A-752A-456E-8E90-82C01AD43971}" srcId="{9F2A6F4C-6147-4211-97EE-82DD0EBDE897}" destId="{20315394-2B7E-4909-BB77-32EA13104E03}" srcOrd="0" destOrd="0" parTransId="{28EB8D9D-6DF1-48D0-B62D-6FB113598A9D}" sibTransId="{16162F5D-92CF-46D6-B248-9A27545FDF9D}"/>
    <dgm:cxn modelId="{A2BC2D7E-E8EC-4B63-9DBB-61ED227B5998}" type="presOf" srcId="{52B34DD8-5B9B-4FA8-B4ED-68C367F96641}" destId="{A37C654E-70B1-4E0E-842A-B835184B8C7D}" srcOrd="0" destOrd="0" presId="urn:microsoft.com/office/officeart/2005/8/layout/pictureOrgChart+Icon"/>
    <dgm:cxn modelId="{82D7B1CA-72E1-4F98-8799-EB2525F57D89}" type="presOf" srcId="{20315394-2B7E-4909-BB77-32EA13104E03}" destId="{6F861629-4953-4269-B278-A8265ED11F15}" srcOrd="0" destOrd="0" presId="urn:microsoft.com/office/officeart/2005/8/layout/pictureOrgChart+Icon"/>
    <dgm:cxn modelId="{125BE288-9FAD-4CCE-8F89-720ED4413175}" type="presOf" srcId="{06F59F60-2318-498B-A32E-ABB3F2EB7ED6}" destId="{0BB230C2-5366-41E5-A059-4A140DD3E3F1}" srcOrd="0" destOrd="0" presId="urn:microsoft.com/office/officeart/2005/8/layout/pictureOrgChart+Icon"/>
    <dgm:cxn modelId="{1DCC89DE-3D36-46E9-B312-ED0D847B6DC6}" type="presOf" srcId="{43BC226B-8E45-42C7-BE00-5E4954FDD27B}" destId="{2F7FAE2D-DD91-487F-ADDF-3F7C3DD6D24C}" srcOrd="0" destOrd="0" presId="urn:microsoft.com/office/officeart/2005/8/layout/pictureOrgChart+Icon"/>
    <dgm:cxn modelId="{75E756DD-A232-4296-9DD3-0111509F12D1}" type="presOf" srcId="{4C6BBC1F-B49D-4F68-811F-7189F345128D}" destId="{64BB3B32-DAE9-4678-BCC1-0C2E321DCEE9}" srcOrd="0" destOrd="0" presId="urn:microsoft.com/office/officeart/2005/8/layout/pictureOrgChart+Icon"/>
    <dgm:cxn modelId="{DA108A12-23DE-4696-8BDD-4A82BF3A3124}" type="presOf" srcId="{AAB971CA-BA0C-4488-9E8E-45E65FCE0DBE}" destId="{8CB84C32-D32E-41EB-909B-0C4F548D6F49}" srcOrd="0" destOrd="0" presId="urn:microsoft.com/office/officeart/2005/8/layout/pictureOrgChart+Icon"/>
    <dgm:cxn modelId="{214E070A-201E-4257-A860-43E18E9900E1}" type="presOf" srcId="{AAD6A58C-C5D2-4356-A011-9A911925B522}" destId="{F30FDA7C-E9AE-4CF0-825C-C0C472B4DE72}" srcOrd="1" destOrd="0" presId="urn:microsoft.com/office/officeart/2005/8/layout/pictureOrgChart+Icon"/>
    <dgm:cxn modelId="{A1EB0937-D9E7-4C1A-8C33-A400B09D0CAA}" type="presOf" srcId="{451F033F-C812-4635-B361-EA52D0200EF4}" destId="{10299660-73A3-454E-9B1F-BC551E7D5A71}" srcOrd="0" destOrd="0" presId="urn:microsoft.com/office/officeart/2005/8/layout/pictureOrgChart+Icon"/>
    <dgm:cxn modelId="{8872F1C9-47E4-4B43-9B1F-B1D06FB659B6}" type="presOf" srcId="{AAD6A58C-C5D2-4356-A011-9A911925B522}" destId="{AE2615F8-629C-4898-8FFD-C47E0BA0B602}" srcOrd="0" destOrd="0" presId="urn:microsoft.com/office/officeart/2005/8/layout/pictureOrgChart+Icon"/>
    <dgm:cxn modelId="{7317FE4B-F0D8-45ED-B2EE-E1ECD0F0FA0F}" type="presOf" srcId="{9F2A6F4C-6147-4211-97EE-82DD0EBDE897}" destId="{075D2B6C-64D7-4D1E-9850-3F688A497589}" srcOrd="0" destOrd="0" presId="urn:microsoft.com/office/officeart/2005/8/layout/pictureOrgChart+Icon"/>
    <dgm:cxn modelId="{BB18EFE9-68D8-40FF-A687-47682D0F0337}" srcId="{20315394-2B7E-4909-BB77-32EA13104E03}" destId="{AAD6A58C-C5D2-4356-A011-9A911925B522}" srcOrd="0" destOrd="0" parTransId="{E9EC7A74-36D8-4AA5-9C6D-DDA20D0073D3}" sibTransId="{5B3A7178-384B-4FF0-8AE8-28F10F428DD2}"/>
    <dgm:cxn modelId="{A7DA4873-3839-4BC1-8B86-1E3B046B6FD2}" type="presOf" srcId="{E9EC7A74-36D8-4AA5-9C6D-DDA20D0073D3}" destId="{780B3569-C7E8-4FA0-AF6E-315E54F0749E}" srcOrd="0" destOrd="0" presId="urn:microsoft.com/office/officeart/2005/8/layout/pictureOrgChart+Icon"/>
    <dgm:cxn modelId="{D5ADFDAA-3EED-4CBE-A701-39FCB5BD1167}" type="presOf" srcId="{AAB971CA-BA0C-4488-9E8E-45E65FCE0DBE}" destId="{E0E0A958-FFEE-4F35-8D92-8FEF84D831C7}" srcOrd="1" destOrd="0" presId="urn:microsoft.com/office/officeart/2005/8/layout/pictureOrgChart+Icon"/>
    <dgm:cxn modelId="{206DC96B-CE01-403D-BF3A-9352025625D7}" type="presOf" srcId="{20315394-2B7E-4909-BB77-32EA13104E03}" destId="{2DC7FECB-0E67-4270-BB2F-64021BA606C2}" srcOrd="1" destOrd="0" presId="urn:microsoft.com/office/officeart/2005/8/layout/pictureOrgChart+Icon"/>
    <dgm:cxn modelId="{52226C6F-9E45-4FEF-9035-463680AC1C93}" type="presParOf" srcId="{075D2B6C-64D7-4D1E-9850-3F688A497589}" destId="{8DA020F6-1578-4F04-ABD7-0D13F5A5B920}" srcOrd="0" destOrd="0" presId="urn:microsoft.com/office/officeart/2005/8/layout/pictureOrgChart+Icon"/>
    <dgm:cxn modelId="{D4D07D27-75F8-4AB3-8025-F5F55DB90A75}" type="presParOf" srcId="{8DA020F6-1578-4F04-ABD7-0D13F5A5B920}" destId="{3C9E6F77-22E5-4150-81AE-06E1D81B3265}" srcOrd="0" destOrd="0" presId="urn:microsoft.com/office/officeart/2005/8/layout/pictureOrgChart+Icon"/>
    <dgm:cxn modelId="{5DA85D3F-5193-464B-AB58-77682DB28DE6}" type="presParOf" srcId="{3C9E6F77-22E5-4150-81AE-06E1D81B3265}" destId="{6F861629-4953-4269-B278-A8265ED11F15}" srcOrd="0" destOrd="0" presId="urn:microsoft.com/office/officeart/2005/8/layout/pictureOrgChart+Icon"/>
    <dgm:cxn modelId="{0BE93F50-2700-4EB6-993D-DF5CA6199F18}" type="presParOf" srcId="{3C9E6F77-22E5-4150-81AE-06E1D81B3265}" destId="{0E58ADDC-0038-4537-8722-B35B7B29ACCD}" srcOrd="1" destOrd="0" presId="urn:microsoft.com/office/officeart/2005/8/layout/pictureOrgChart+Icon"/>
    <dgm:cxn modelId="{B2C3218B-0B35-4D74-8727-551FC62A036E}" type="presParOf" srcId="{3C9E6F77-22E5-4150-81AE-06E1D81B3265}" destId="{2DC7FECB-0E67-4270-BB2F-64021BA606C2}" srcOrd="2" destOrd="0" presId="urn:microsoft.com/office/officeart/2005/8/layout/pictureOrgChart+Icon"/>
    <dgm:cxn modelId="{3BF467BF-93DA-450B-94BB-407F83FF1D21}" type="presParOf" srcId="{8DA020F6-1578-4F04-ABD7-0D13F5A5B920}" destId="{27C194BE-BC58-4B66-993F-7A145E609E17}" srcOrd="1" destOrd="0" presId="urn:microsoft.com/office/officeart/2005/8/layout/pictureOrgChart+Icon"/>
    <dgm:cxn modelId="{6FCB9BA6-F194-451E-8FF9-769C8F428F69}" type="presParOf" srcId="{27C194BE-BC58-4B66-993F-7A145E609E17}" destId="{64BB3B32-DAE9-4678-BCC1-0C2E321DCEE9}" srcOrd="0" destOrd="0" presId="urn:microsoft.com/office/officeart/2005/8/layout/pictureOrgChart+Icon"/>
    <dgm:cxn modelId="{56677D4A-0A0A-4F26-B531-CC257A788690}" type="presParOf" srcId="{27C194BE-BC58-4B66-993F-7A145E609E17}" destId="{E50C25A2-3CCF-4E9A-A553-4F2E7154F8B5}" srcOrd="1" destOrd="0" presId="urn:microsoft.com/office/officeart/2005/8/layout/pictureOrgChart+Icon"/>
    <dgm:cxn modelId="{7F7590CA-C245-49AA-AEBE-CCDAA281D394}" type="presParOf" srcId="{E50C25A2-3CCF-4E9A-A553-4F2E7154F8B5}" destId="{7C87280C-D595-4196-853A-6847EAB0CC36}" srcOrd="0" destOrd="0" presId="urn:microsoft.com/office/officeart/2005/8/layout/pictureOrgChart+Icon"/>
    <dgm:cxn modelId="{A2505C3D-6900-49EC-8488-A3BE13F2BEFD}" type="presParOf" srcId="{7C87280C-D595-4196-853A-6847EAB0CC36}" destId="{2F7FAE2D-DD91-487F-ADDF-3F7C3DD6D24C}" srcOrd="0" destOrd="0" presId="urn:microsoft.com/office/officeart/2005/8/layout/pictureOrgChart+Icon"/>
    <dgm:cxn modelId="{54D60259-9962-43C7-A40C-F41228DDCE47}" type="presParOf" srcId="{7C87280C-D595-4196-853A-6847EAB0CC36}" destId="{8364F60B-DAB1-47D4-8D56-9451984F56C7}" srcOrd="1" destOrd="0" presId="urn:microsoft.com/office/officeart/2005/8/layout/pictureOrgChart+Icon"/>
    <dgm:cxn modelId="{A252BDA5-2981-4189-9C86-32BCB75FD50D}" type="presParOf" srcId="{7C87280C-D595-4196-853A-6847EAB0CC36}" destId="{9675DE4E-DFE3-4AFF-AB8E-FFED49C701DE}" srcOrd="2" destOrd="0" presId="urn:microsoft.com/office/officeart/2005/8/layout/pictureOrgChart+Icon"/>
    <dgm:cxn modelId="{73509AE6-8EFD-453B-B439-17A7AC7CFC36}" type="presParOf" srcId="{E50C25A2-3CCF-4E9A-A553-4F2E7154F8B5}" destId="{92D773A2-112C-4EF7-86CB-3F582DE0F852}" srcOrd="1" destOrd="0" presId="urn:microsoft.com/office/officeart/2005/8/layout/pictureOrgChart+Icon"/>
    <dgm:cxn modelId="{861E7567-2D4F-471A-B1B6-C5AEE06042FA}" type="presParOf" srcId="{E50C25A2-3CCF-4E9A-A553-4F2E7154F8B5}" destId="{952953BE-FC75-4986-908C-492029DF74DA}" srcOrd="2" destOrd="0" presId="urn:microsoft.com/office/officeart/2005/8/layout/pictureOrgChart+Icon"/>
    <dgm:cxn modelId="{76C1841F-6E2B-415F-B84B-00BA3375B83F}" type="presParOf" srcId="{27C194BE-BC58-4B66-993F-7A145E609E17}" destId="{10299660-73A3-454E-9B1F-BC551E7D5A71}" srcOrd="2" destOrd="0" presId="urn:microsoft.com/office/officeart/2005/8/layout/pictureOrgChart+Icon"/>
    <dgm:cxn modelId="{D9CEFCD4-5B25-4359-AFF1-409C3EC50818}" type="presParOf" srcId="{27C194BE-BC58-4B66-993F-7A145E609E17}" destId="{99EE19CE-2F0B-4020-BA0A-C30B75E70694}" srcOrd="3" destOrd="0" presId="urn:microsoft.com/office/officeart/2005/8/layout/pictureOrgChart+Icon"/>
    <dgm:cxn modelId="{7891CA92-2A6A-48C7-BD14-78F738EFC13A}" type="presParOf" srcId="{99EE19CE-2F0B-4020-BA0A-C30B75E70694}" destId="{6FEC3663-9EA9-4AFD-9925-4053970197CC}" srcOrd="0" destOrd="0" presId="urn:microsoft.com/office/officeart/2005/8/layout/pictureOrgChart+Icon"/>
    <dgm:cxn modelId="{F776F074-393F-47E3-B437-85A336FDC666}" type="presParOf" srcId="{6FEC3663-9EA9-4AFD-9925-4053970197CC}" destId="{8CB84C32-D32E-41EB-909B-0C4F548D6F49}" srcOrd="0" destOrd="0" presId="urn:microsoft.com/office/officeart/2005/8/layout/pictureOrgChart+Icon"/>
    <dgm:cxn modelId="{31276F55-51DB-4AC7-A3EA-E73E7C35E49B}" type="presParOf" srcId="{6FEC3663-9EA9-4AFD-9925-4053970197CC}" destId="{B9AEFEDC-FE33-483E-8623-AA53959083E4}" srcOrd="1" destOrd="0" presId="urn:microsoft.com/office/officeart/2005/8/layout/pictureOrgChart+Icon"/>
    <dgm:cxn modelId="{49694433-F2F4-4DFF-B246-02FCD446F610}" type="presParOf" srcId="{6FEC3663-9EA9-4AFD-9925-4053970197CC}" destId="{E0E0A958-FFEE-4F35-8D92-8FEF84D831C7}" srcOrd="2" destOrd="0" presId="urn:microsoft.com/office/officeart/2005/8/layout/pictureOrgChart+Icon"/>
    <dgm:cxn modelId="{253AC680-7682-4A0E-9083-153C5AD88582}" type="presParOf" srcId="{99EE19CE-2F0B-4020-BA0A-C30B75E70694}" destId="{5CC17B5F-F693-4CEF-A00F-9467169D0637}" srcOrd="1" destOrd="0" presId="urn:microsoft.com/office/officeart/2005/8/layout/pictureOrgChart+Icon"/>
    <dgm:cxn modelId="{586BC4A4-B847-4454-8D33-C268DC6A3515}" type="presParOf" srcId="{99EE19CE-2F0B-4020-BA0A-C30B75E70694}" destId="{0586406C-5659-4B65-9D25-5423E0B81236}" srcOrd="2" destOrd="0" presId="urn:microsoft.com/office/officeart/2005/8/layout/pictureOrgChart+Icon"/>
    <dgm:cxn modelId="{B3F1D441-8F0C-4D3C-A763-815976A9AE8F}" type="presParOf" srcId="{27C194BE-BC58-4B66-993F-7A145E609E17}" destId="{A37C654E-70B1-4E0E-842A-B835184B8C7D}" srcOrd="4" destOrd="0" presId="urn:microsoft.com/office/officeart/2005/8/layout/pictureOrgChart+Icon"/>
    <dgm:cxn modelId="{7D38A593-7E1A-473D-9325-8FD01D858123}" type="presParOf" srcId="{27C194BE-BC58-4B66-993F-7A145E609E17}" destId="{FA1496CA-3078-4AF6-9E7A-BEAF1A0F69F3}" srcOrd="5" destOrd="0" presId="urn:microsoft.com/office/officeart/2005/8/layout/pictureOrgChart+Icon"/>
    <dgm:cxn modelId="{44EEBB73-D7B6-471E-AABA-682D7927623C}" type="presParOf" srcId="{FA1496CA-3078-4AF6-9E7A-BEAF1A0F69F3}" destId="{0BF49D96-1C50-453C-A58F-0267229EF4C2}" srcOrd="0" destOrd="0" presId="urn:microsoft.com/office/officeart/2005/8/layout/pictureOrgChart+Icon"/>
    <dgm:cxn modelId="{7E0CB96F-75FB-4794-B325-E232B4691406}" type="presParOf" srcId="{0BF49D96-1C50-453C-A58F-0267229EF4C2}" destId="{0BB230C2-5366-41E5-A059-4A140DD3E3F1}" srcOrd="0" destOrd="0" presId="urn:microsoft.com/office/officeart/2005/8/layout/pictureOrgChart+Icon"/>
    <dgm:cxn modelId="{2CB41A76-0EE4-4EAE-8035-A88FD8DCF925}" type="presParOf" srcId="{0BF49D96-1C50-453C-A58F-0267229EF4C2}" destId="{AC4E86D3-8802-4943-BDEE-105C884A404A}" srcOrd="1" destOrd="0" presId="urn:microsoft.com/office/officeart/2005/8/layout/pictureOrgChart+Icon"/>
    <dgm:cxn modelId="{54787E90-5BAF-4D7D-B65D-EC5E099F14DC}" type="presParOf" srcId="{0BF49D96-1C50-453C-A58F-0267229EF4C2}" destId="{1D62968B-B1AF-4F93-AD31-64DB28A03C5C}" srcOrd="2" destOrd="0" presId="urn:microsoft.com/office/officeart/2005/8/layout/pictureOrgChart+Icon"/>
    <dgm:cxn modelId="{E64E4BE4-00B0-4CFE-8F7F-D690FF0F0E1D}" type="presParOf" srcId="{FA1496CA-3078-4AF6-9E7A-BEAF1A0F69F3}" destId="{33A7B10D-BD7A-48CD-958A-F384019FD8F5}" srcOrd="1" destOrd="0" presId="urn:microsoft.com/office/officeart/2005/8/layout/pictureOrgChart+Icon"/>
    <dgm:cxn modelId="{E8E7BBC7-117B-465F-AE37-5B90B2C6E850}" type="presParOf" srcId="{FA1496CA-3078-4AF6-9E7A-BEAF1A0F69F3}" destId="{72501C54-B4F9-438D-89D2-B9EA66B5D732}" srcOrd="2" destOrd="0" presId="urn:microsoft.com/office/officeart/2005/8/layout/pictureOrgChart+Icon"/>
    <dgm:cxn modelId="{45DF3AEA-DC34-4A23-B47D-FD103AFBAE2F}" type="presParOf" srcId="{8DA020F6-1578-4F04-ABD7-0D13F5A5B920}" destId="{42F82344-9A9D-46F0-A482-98A8BDC76134}" srcOrd="2" destOrd="0" presId="urn:microsoft.com/office/officeart/2005/8/layout/pictureOrgChart+Icon"/>
    <dgm:cxn modelId="{469AD8AE-AC20-43F0-88DE-F1DE1184EF62}" type="presParOf" srcId="{42F82344-9A9D-46F0-A482-98A8BDC76134}" destId="{780B3569-C7E8-4FA0-AF6E-315E54F0749E}" srcOrd="0" destOrd="0" presId="urn:microsoft.com/office/officeart/2005/8/layout/pictureOrgChart+Icon"/>
    <dgm:cxn modelId="{38A0FC80-8B3F-4DBA-A1EC-50DBE560E494}" type="presParOf" srcId="{42F82344-9A9D-46F0-A482-98A8BDC76134}" destId="{82BCE5C8-21DD-43AC-B801-02987A9FF32A}" srcOrd="1" destOrd="0" presId="urn:microsoft.com/office/officeart/2005/8/layout/pictureOrgChart+Icon"/>
    <dgm:cxn modelId="{F51F6416-2D8B-4B3C-BD4B-E403EF75117A}" type="presParOf" srcId="{82BCE5C8-21DD-43AC-B801-02987A9FF32A}" destId="{306BC847-88DD-4E71-B582-B1160A3CC854}" srcOrd="0" destOrd="0" presId="urn:microsoft.com/office/officeart/2005/8/layout/pictureOrgChart+Icon"/>
    <dgm:cxn modelId="{A84FF0F4-140A-4C3A-A6A8-3045FC1243AD}" type="presParOf" srcId="{306BC847-88DD-4E71-B582-B1160A3CC854}" destId="{AE2615F8-629C-4898-8FFD-C47E0BA0B602}" srcOrd="0" destOrd="0" presId="urn:microsoft.com/office/officeart/2005/8/layout/pictureOrgChart+Icon"/>
    <dgm:cxn modelId="{F824E9D0-1FB2-4441-A483-A73ACDE878AE}" type="presParOf" srcId="{306BC847-88DD-4E71-B582-B1160A3CC854}" destId="{A5019A8C-3EF2-4BB2-BBE4-3F16B854BED3}" srcOrd="1" destOrd="0" presId="urn:microsoft.com/office/officeart/2005/8/layout/pictureOrgChart+Icon"/>
    <dgm:cxn modelId="{F5A51C8D-158B-4ECD-B6B8-8934AA71B1AB}" type="presParOf" srcId="{306BC847-88DD-4E71-B582-B1160A3CC854}" destId="{F30FDA7C-E9AE-4CF0-825C-C0C472B4DE72}" srcOrd="2" destOrd="0" presId="urn:microsoft.com/office/officeart/2005/8/layout/pictureOrgChart+Icon"/>
    <dgm:cxn modelId="{5B1006DA-F3F7-45F5-B647-40B9CB1D784E}" type="presParOf" srcId="{82BCE5C8-21DD-43AC-B801-02987A9FF32A}" destId="{8FBD7CA6-855D-4B3B-9CE6-8CF2347E72B1}" srcOrd="1" destOrd="0" presId="urn:microsoft.com/office/officeart/2005/8/layout/pictureOrgChart+Icon"/>
    <dgm:cxn modelId="{F4DFE799-A286-4A14-982B-D500C7E2FC82}" type="presParOf" srcId="{82BCE5C8-21DD-43AC-B801-02987A9FF32A}" destId="{C5740619-F3DD-4ABE-BF17-635C1FE15A94}"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4274D-7E95-4D19-AC35-E8CC0082D2F7}"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19B5D615-9B67-425F-BC0F-9AE23923ABAD}">
      <dgm:prSet phldrT="[Text]"/>
      <dgm:spPr/>
      <dgm:t>
        <a:bodyPr/>
        <a:lstStyle/>
        <a:p>
          <a:r>
            <a:rPr lang="hi-IN" dirty="0" smtClean="0"/>
            <a:t>ऋतु सम्बन्धी लोकगीत </a:t>
          </a:r>
          <a:endParaRPr lang="en-US" dirty="0"/>
        </a:p>
      </dgm:t>
    </dgm:pt>
    <dgm:pt modelId="{7575DA3A-A45B-4B90-8A3A-F0585DAE4FA3}" type="parTrans" cxnId="{2F0414E1-1317-4671-BB53-E988E3ABBBF9}">
      <dgm:prSet/>
      <dgm:spPr/>
      <dgm:t>
        <a:bodyPr/>
        <a:lstStyle/>
        <a:p>
          <a:endParaRPr lang="en-US"/>
        </a:p>
      </dgm:t>
    </dgm:pt>
    <dgm:pt modelId="{60C11587-2E52-4465-B8C3-F62CD062823F}" type="sibTrans" cxnId="{2F0414E1-1317-4671-BB53-E988E3ABBBF9}">
      <dgm:prSet/>
      <dgm:spPr/>
      <dgm:t>
        <a:bodyPr/>
        <a:lstStyle/>
        <a:p>
          <a:endParaRPr lang="en-US"/>
        </a:p>
      </dgm:t>
    </dgm:pt>
    <dgm:pt modelId="{DFD841A6-CD29-48BD-B45A-AC67181E5173}" type="asst">
      <dgm:prSet phldrT="[Text]"/>
      <dgm:spPr/>
      <dgm:t>
        <a:bodyPr/>
        <a:lstStyle/>
        <a:p>
          <a:r>
            <a:rPr lang="hi-IN" dirty="0" smtClean="0"/>
            <a:t>कजरी </a:t>
          </a:r>
          <a:endParaRPr lang="en-US" dirty="0"/>
        </a:p>
      </dgm:t>
    </dgm:pt>
    <dgm:pt modelId="{BA749EB0-603C-4CCB-8269-1E72AE23D0FE}" type="parTrans" cxnId="{685A454A-EF8D-4893-A105-473A8470BFB8}">
      <dgm:prSet/>
      <dgm:spPr/>
      <dgm:t>
        <a:bodyPr/>
        <a:lstStyle/>
        <a:p>
          <a:endParaRPr lang="en-US"/>
        </a:p>
      </dgm:t>
    </dgm:pt>
    <dgm:pt modelId="{36D4D8FB-892D-4498-86D6-ED29F288D032}" type="sibTrans" cxnId="{685A454A-EF8D-4893-A105-473A8470BFB8}">
      <dgm:prSet/>
      <dgm:spPr/>
      <dgm:t>
        <a:bodyPr/>
        <a:lstStyle/>
        <a:p>
          <a:endParaRPr lang="en-US"/>
        </a:p>
      </dgm:t>
    </dgm:pt>
    <dgm:pt modelId="{FFE750BB-7A8A-4638-AD2A-6D651D80A5EE}">
      <dgm:prSet phldrT="[Text]"/>
      <dgm:spPr/>
      <dgm:t>
        <a:bodyPr/>
        <a:lstStyle/>
        <a:p>
          <a:r>
            <a:rPr lang="hi-IN" dirty="0" smtClean="0"/>
            <a:t>फगुआ </a:t>
          </a:r>
          <a:endParaRPr lang="en-US" dirty="0"/>
        </a:p>
      </dgm:t>
    </dgm:pt>
    <dgm:pt modelId="{81802007-D1B8-495D-AC0A-14E40AFEE75E}" type="parTrans" cxnId="{A5365E21-2143-4789-97C6-9017D962EE8E}">
      <dgm:prSet/>
      <dgm:spPr/>
      <dgm:t>
        <a:bodyPr/>
        <a:lstStyle/>
        <a:p>
          <a:endParaRPr lang="en-US"/>
        </a:p>
      </dgm:t>
    </dgm:pt>
    <dgm:pt modelId="{A203D9A8-4862-4075-9731-C7C8DF4F05A1}" type="sibTrans" cxnId="{A5365E21-2143-4789-97C6-9017D962EE8E}">
      <dgm:prSet/>
      <dgm:spPr/>
      <dgm:t>
        <a:bodyPr/>
        <a:lstStyle/>
        <a:p>
          <a:endParaRPr lang="en-US"/>
        </a:p>
      </dgm:t>
    </dgm:pt>
    <dgm:pt modelId="{D513F33A-7CE4-4D51-98BF-C7F14F3E9AAE}">
      <dgm:prSet phldrT="[Text]"/>
      <dgm:spPr/>
      <dgm:t>
        <a:bodyPr/>
        <a:lstStyle/>
        <a:p>
          <a:r>
            <a:rPr lang="hi-IN" dirty="0" smtClean="0"/>
            <a:t>चैता </a:t>
          </a:r>
          <a:endParaRPr lang="en-US" dirty="0"/>
        </a:p>
      </dgm:t>
    </dgm:pt>
    <dgm:pt modelId="{D66120F7-CAED-4A91-8DE8-F58541B02DB9}" type="parTrans" cxnId="{F23A9BF0-490C-4D4C-8E08-A4B1588537B8}">
      <dgm:prSet/>
      <dgm:spPr/>
      <dgm:t>
        <a:bodyPr/>
        <a:lstStyle/>
        <a:p>
          <a:endParaRPr lang="en-US"/>
        </a:p>
      </dgm:t>
    </dgm:pt>
    <dgm:pt modelId="{7D5ABF07-D12D-4487-BECF-286F7688FAB6}" type="sibTrans" cxnId="{F23A9BF0-490C-4D4C-8E08-A4B1588537B8}">
      <dgm:prSet/>
      <dgm:spPr/>
      <dgm:t>
        <a:bodyPr/>
        <a:lstStyle/>
        <a:p>
          <a:endParaRPr lang="en-US"/>
        </a:p>
      </dgm:t>
    </dgm:pt>
    <dgm:pt modelId="{9B7AF84A-30DE-4C9E-9F03-D7C3B4B351B9}">
      <dgm:prSet phldrT="[Text]"/>
      <dgm:spPr/>
      <dgm:t>
        <a:bodyPr/>
        <a:lstStyle/>
        <a:p>
          <a:r>
            <a:rPr lang="hi-IN" dirty="0" smtClean="0"/>
            <a:t>बारहमासा </a:t>
          </a:r>
          <a:endParaRPr lang="en-US" dirty="0"/>
        </a:p>
      </dgm:t>
    </dgm:pt>
    <dgm:pt modelId="{E5EA2201-B901-420F-B04F-A147AE72CE99}" type="parTrans" cxnId="{6DA53BFF-F036-429D-AC7F-BEE1B3CB8842}">
      <dgm:prSet/>
      <dgm:spPr/>
      <dgm:t>
        <a:bodyPr/>
        <a:lstStyle/>
        <a:p>
          <a:endParaRPr lang="en-US"/>
        </a:p>
      </dgm:t>
    </dgm:pt>
    <dgm:pt modelId="{978876C6-FF37-46AB-9531-672F75664D37}" type="sibTrans" cxnId="{6DA53BFF-F036-429D-AC7F-BEE1B3CB8842}">
      <dgm:prSet/>
      <dgm:spPr/>
      <dgm:t>
        <a:bodyPr/>
        <a:lstStyle/>
        <a:p>
          <a:endParaRPr lang="en-US"/>
        </a:p>
      </dgm:t>
    </dgm:pt>
    <dgm:pt modelId="{05C73835-B55F-451F-82A1-E056CA2AAE52}" type="pres">
      <dgm:prSet presAssocID="{6BD4274D-7E95-4D19-AC35-E8CC0082D2F7}" presName="hierChild1" presStyleCnt="0">
        <dgm:presLayoutVars>
          <dgm:orgChart val="1"/>
          <dgm:chPref val="1"/>
          <dgm:dir/>
          <dgm:animOne val="branch"/>
          <dgm:animLvl val="lvl"/>
          <dgm:resizeHandles/>
        </dgm:presLayoutVars>
      </dgm:prSet>
      <dgm:spPr/>
      <dgm:t>
        <a:bodyPr/>
        <a:lstStyle/>
        <a:p>
          <a:endParaRPr lang="en-US"/>
        </a:p>
      </dgm:t>
    </dgm:pt>
    <dgm:pt modelId="{BAE936CE-6039-4976-89A4-3D93804FCF5D}" type="pres">
      <dgm:prSet presAssocID="{19B5D615-9B67-425F-BC0F-9AE23923ABAD}" presName="hierRoot1" presStyleCnt="0">
        <dgm:presLayoutVars>
          <dgm:hierBranch val="init"/>
        </dgm:presLayoutVars>
      </dgm:prSet>
      <dgm:spPr/>
    </dgm:pt>
    <dgm:pt modelId="{E2120FFB-007B-4484-8FBB-69E5AB13867C}" type="pres">
      <dgm:prSet presAssocID="{19B5D615-9B67-425F-BC0F-9AE23923ABAD}" presName="rootComposite1" presStyleCnt="0"/>
      <dgm:spPr/>
    </dgm:pt>
    <dgm:pt modelId="{48D6063A-390C-4BB1-91EC-A4294398E6F1}" type="pres">
      <dgm:prSet presAssocID="{19B5D615-9B67-425F-BC0F-9AE23923ABAD}" presName="rootText1" presStyleLbl="node0" presStyleIdx="0" presStyleCnt="1" custScaleX="182183">
        <dgm:presLayoutVars>
          <dgm:chPref val="3"/>
        </dgm:presLayoutVars>
      </dgm:prSet>
      <dgm:spPr/>
      <dgm:t>
        <a:bodyPr/>
        <a:lstStyle/>
        <a:p>
          <a:endParaRPr lang="en-US"/>
        </a:p>
      </dgm:t>
    </dgm:pt>
    <dgm:pt modelId="{3388AB90-2D4D-4024-AFA0-23B469D001A6}" type="pres">
      <dgm:prSet presAssocID="{19B5D615-9B67-425F-BC0F-9AE23923ABAD}" presName="rootPict1" presStyleLbl="alignImgPlace1" presStyleIdx="0" presStyleCnt="5" custScaleX="257994" custScaleY="157797" custLinFactX="-77636" custLinFactNeighborX="-100000" custLinFactNeighborY="-4892"/>
      <dgm:spPr>
        <a:blipFill rotWithShape="1">
          <a:blip xmlns:r="http://schemas.openxmlformats.org/officeDocument/2006/relationships" r:embed="rId1"/>
          <a:stretch>
            <a:fillRect/>
          </a:stretch>
        </a:blipFill>
      </dgm:spPr>
      <dgm:t>
        <a:bodyPr/>
        <a:lstStyle/>
        <a:p>
          <a:endParaRPr lang="en-US"/>
        </a:p>
      </dgm:t>
    </dgm:pt>
    <dgm:pt modelId="{F775481C-3192-4D54-AB73-375E60C62A39}" type="pres">
      <dgm:prSet presAssocID="{19B5D615-9B67-425F-BC0F-9AE23923ABAD}" presName="rootConnector1" presStyleLbl="node1" presStyleIdx="0" presStyleCnt="0"/>
      <dgm:spPr/>
      <dgm:t>
        <a:bodyPr/>
        <a:lstStyle/>
        <a:p>
          <a:endParaRPr lang="en-US"/>
        </a:p>
      </dgm:t>
    </dgm:pt>
    <dgm:pt modelId="{A89C8620-FDD3-4B65-ABF7-DF88FEB3D378}" type="pres">
      <dgm:prSet presAssocID="{19B5D615-9B67-425F-BC0F-9AE23923ABAD}" presName="hierChild2" presStyleCnt="0"/>
      <dgm:spPr/>
    </dgm:pt>
    <dgm:pt modelId="{CE346314-845A-4F52-92A0-CBA92C080233}" type="pres">
      <dgm:prSet presAssocID="{81802007-D1B8-495D-AC0A-14E40AFEE75E}" presName="Name37" presStyleLbl="parChTrans1D2" presStyleIdx="0" presStyleCnt="4"/>
      <dgm:spPr/>
      <dgm:t>
        <a:bodyPr/>
        <a:lstStyle/>
        <a:p>
          <a:endParaRPr lang="en-US"/>
        </a:p>
      </dgm:t>
    </dgm:pt>
    <dgm:pt modelId="{51CAA4F2-CF1A-4A31-84C4-7F4350B29DF6}" type="pres">
      <dgm:prSet presAssocID="{FFE750BB-7A8A-4638-AD2A-6D651D80A5EE}" presName="hierRoot2" presStyleCnt="0">
        <dgm:presLayoutVars>
          <dgm:hierBranch val="init"/>
        </dgm:presLayoutVars>
      </dgm:prSet>
      <dgm:spPr/>
    </dgm:pt>
    <dgm:pt modelId="{47EF406B-43C0-4D88-8893-39A89369F65E}" type="pres">
      <dgm:prSet presAssocID="{FFE750BB-7A8A-4638-AD2A-6D651D80A5EE}" presName="rootComposite" presStyleCnt="0"/>
      <dgm:spPr/>
    </dgm:pt>
    <dgm:pt modelId="{8C204B73-4BCC-4A09-9454-49EF2880B82C}" type="pres">
      <dgm:prSet presAssocID="{FFE750BB-7A8A-4638-AD2A-6D651D80A5EE}" presName="rootText" presStyleLbl="node2" presStyleIdx="0" presStyleCnt="3">
        <dgm:presLayoutVars>
          <dgm:chPref val="3"/>
        </dgm:presLayoutVars>
      </dgm:prSet>
      <dgm:spPr/>
      <dgm:t>
        <a:bodyPr/>
        <a:lstStyle/>
        <a:p>
          <a:endParaRPr lang="en-US"/>
        </a:p>
      </dgm:t>
    </dgm:pt>
    <dgm:pt modelId="{998860F1-55F6-4466-83F6-6A4AD5CFE547}" type="pres">
      <dgm:prSet presAssocID="{FFE750BB-7A8A-4638-AD2A-6D651D80A5EE}" presName="rootPict" presStyleLbl="alignImgPlace1" presStyleIdx="1" presStyleCnt="5" custScaleX="202777" custScaleY="139391" custLinFactNeighborX="-53847" custLinFactNeighborY="-1320"/>
      <dgm:spPr>
        <a:blipFill rotWithShape="1">
          <a:blip xmlns:r="http://schemas.openxmlformats.org/officeDocument/2006/relationships" r:embed="rId2"/>
          <a:stretch>
            <a:fillRect/>
          </a:stretch>
        </a:blipFill>
      </dgm:spPr>
    </dgm:pt>
    <dgm:pt modelId="{51D5F14F-D507-4979-B550-6D4E501DA760}" type="pres">
      <dgm:prSet presAssocID="{FFE750BB-7A8A-4638-AD2A-6D651D80A5EE}" presName="rootConnector" presStyleLbl="node2" presStyleIdx="0" presStyleCnt="3"/>
      <dgm:spPr/>
      <dgm:t>
        <a:bodyPr/>
        <a:lstStyle/>
        <a:p>
          <a:endParaRPr lang="en-US"/>
        </a:p>
      </dgm:t>
    </dgm:pt>
    <dgm:pt modelId="{4E4ACEFB-081B-457B-8A1D-AA892120DFDC}" type="pres">
      <dgm:prSet presAssocID="{FFE750BB-7A8A-4638-AD2A-6D651D80A5EE}" presName="hierChild4" presStyleCnt="0"/>
      <dgm:spPr/>
    </dgm:pt>
    <dgm:pt modelId="{3977DF18-FFAD-4526-92DB-CE30546FBA0C}" type="pres">
      <dgm:prSet presAssocID="{FFE750BB-7A8A-4638-AD2A-6D651D80A5EE}" presName="hierChild5" presStyleCnt="0"/>
      <dgm:spPr/>
    </dgm:pt>
    <dgm:pt modelId="{6B9153D0-DE7B-47D3-B74C-0384A09D65FA}" type="pres">
      <dgm:prSet presAssocID="{D66120F7-CAED-4A91-8DE8-F58541B02DB9}" presName="Name37" presStyleLbl="parChTrans1D2" presStyleIdx="1" presStyleCnt="4"/>
      <dgm:spPr/>
      <dgm:t>
        <a:bodyPr/>
        <a:lstStyle/>
        <a:p>
          <a:endParaRPr lang="en-US"/>
        </a:p>
      </dgm:t>
    </dgm:pt>
    <dgm:pt modelId="{8938B204-B8D6-4995-9C04-061B31B26065}" type="pres">
      <dgm:prSet presAssocID="{D513F33A-7CE4-4D51-98BF-C7F14F3E9AAE}" presName="hierRoot2" presStyleCnt="0">
        <dgm:presLayoutVars>
          <dgm:hierBranch val="init"/>
        </dgm:presLayoutVars>
      </dgm:prSet>
      <dgm:spPr/>
    </dgm:pt>
    <dgm:pt modelId="{2D9B2988-3EA0-4EC5-BC8E-CB72769B5F2E}" type="pres">
      <dgm:prSet presAssocID="{D513F33A-7CE4-4D51-98BF-C7F14F3E9AAE}" presName="rootComposite" presStyleCnt="0"/>
      <dgm:spPr/>
    </dgm:pt>
    <dgm:pt modelId="{25E711CC-6ABB-4BCD-A209-A49E77E0BDB0}" type="pres">
      <dgm:prSet presAssocID="{D513F33A-7CE4-4D51-98BF-C7F14F3E9AAE}" presName="rootText" presStyleLbl="node2" presStyleIdx="1" presStyleCnt="3">
        <dgm:presLayoutVars>
          <dgm:chPref val="3"/>
        </dgm:presLayoutVars>
      </dgm:prSet>
      <dgm:spPr/>
      <dgm:t>
        <a:bodyPr/>
        <a:lstStyle/>
        <a:p>
          <a:endParaRPr lang="en-US"/>
        </a:p>
      </dgm:t>
    </dgm:pt>
    <dgm:pt modelId="{276B10D5-0383-4677-96A7-ECC8E7221127}" type="pres">
      <dgm:prSet presAssocID="{D513F33A-7CE4-4D51-98BF-C7F14F3E9AAE}" presName="rootPict" presStyleLbl="alignImgPlace1" presStyleIdx="2" presStyleCnt="5" custScaleX="183518" custScaleY="154518" custLinFactNeighborX="-28920" custLinFactNeighborY="-12201"/>
      <dgm:spPr>
        <a:blipFill rotWithShape="1">
          <a:blip xmlns:r="http://schemas.openxmlformats.org/officeDocument/2006/relationships" r:embed="rId3"/>
          <a:stretch>
            <a:fillRect/>
          </a:stretch>
        </a:blipFill>
      </dgm:spPr>
    </dgm:pt>
    <dgm:pt modelId="{A02CB307-1F79-4C0B-9087-CD7C1FE5961F}" type="pres">
      <dgm:prSet presAssocID="{D513F33A-7CE4-4D51-98BF-C7F14F3E9AAE}" presName="rootConnector" presStyleLbl="node2" presStyleIdx="1" presStyleCnt="3"/>
      <dgm:spPr/>
      <dgm:t>
        <a:bodyPr/>
        <a:lstStyle/>
        <a:p>
          <a:endParaRPr lang="en-US"/>
        </a:p>
      </dgm:t>
    </dgm:pt>
    <dgm:pt modelId="{C07F92A0-49A6-4D7F-A5F1-282E55F205D4}" type="pres">
      <dgm:prSet presAssocID="{D513F33A-7CE4-4D51-98BF-C7F14F3E9AAE}" presName="hierChild4" presStyleCnt="0"/>
      <dgm:spPr/>
    </dgm:pt>
    <dgm:pt modelId="{9C69177F-6C3A-407C-94EC-CC8022D2378B}" type="pres">
      <dgm:prSet presAssocID="{D513F33A-7CE4-4D51-98BF-C7F14F3E9AAE}" presName="hierChild5" presStyleCnt="0"/>
      <dgm:spPr/>
    </dgm:pt>
    <dgm:pt modelId="{31A71F16-946B-4727-8A4B-9936734C93B4}" type="pres">
      <dgm:prSet presAssocID="{E5EA2201-B901-420F-B04F-A147AE72CE99}" presName="Name37" presStyleLbl="parChTrans1D2" presStyleIdx="2" presStyleCnt="4"/>
      <dgm:spPr/>
      <dgm:t>
        <a:bodyPr/>
        <a:lstStyle/>
        <a:p>
          <a:endParaRPr lang="en-US"/>
        </a:p>
      </dgm:t>
    </dgm:pt>
    <dgm:pt modelId="{839CB7E4-3B2F-4B06-BD78-C76EB66F9170}" type="pres">
      <dgm:prSet presAssocID="{9B7AF84A-30DE-4C9E-9F03-D7C3B4B351B9}" presName="hierRoot2" presStyleCnt="0">
        <dgm:presLayoutVars>
          <dgm:hierBranch val="init"/>
        </dgm:presLayoutVars>
      </dgm:prSet>
      <dgm:spPr/>
    </dgm:pt>
    <dgm:pt modelId="{525E9F43-0D1B-4851-ABED-86AC2FCD9E99}" type="pres">
      <dgm:prSet presAssocID="{9B7AF84A-30DE-4C9E-9F03-D7C3B4B351B9}" presName="rootComposite" presStyleCnt="0"/>
      <dgm:spPr/>
    </dgm:pt>
    <dgm:pt modelId="{4D4D43E0-D690-451B-819D-61A0670DAB03}" type="pres">
      <dgm:prSet presAssocID="{9B7AF84A-30DE-4C9E-9F03-D7C3B4B351B9}" presName="rootText" presStyleLbl="node2" presStyleIdx="2" presStyleCnt="3" custLinFactNeighborX="10714" custLinFactNeighborY="2170">
        <dgm:presLayoutVars>
          <dgm:chPref val="3"/>
        </dgm:presLayoutVars>
      </dgm:prSet>
      <dgm:spPr/>
      <dgm:t>
        <a:bodyPr/>
        <a:lstStyle/>
        <a:p>
          <a:endParaRPr lang="en-US"/>
        </a:p>
      </dgm:t>
    </dgm:pt>
    <dgm:pt modelId="{C83887DD-E525-479F-8CAD-5C7AD537D995}" type="pres">
      <dgm:prSet presAssocID="{9B7AF84A-30DE-4C9E-9F03-D7C3B4B351B9}" presName="rootPict" presStyleLbl="alignImgPlace1" presStyleIdx="3" presStyleCnt="5" custScaleX="207724" custScaleY="149092" custLinFactNeighborX="-27107" custLinFactNeighborY="1"/>
      <dgm:spPr>
        <a:blipFill rotWithShape="1">
          <a:blip xmlns:r="http://schemas.openxmlformats.org/officeDocument/2006/relationships" r:embed="rId4"/>
          <a:stretch>
            <a:fillRect/>
          </a:stretch>
        </a:blipFill>
      </dgm:spPr>
    </dgm:pt>
    <dgm:pt modelId="{4818F6E2-8E70-49C2-9729-7AC6E581F4FF}" type="pres">
      <dgm:prSet presAssocID="{9B7AF84A-30DE-4C9E-9F03-D7C3B4B351B9}" presName="rootConnector" presStyleLbl="node2" presStyleIdx="2" presStyleCnt="3"/>
      <dgm:spPr/>
      <dgm:t>
        <a:bodyPr/>
        <a:lstStyle/>
        <a:p>
          <a:endParaRPr lang="en-US"/>
        </a:p>
      </dgm:t>
    </dgm:pt>
    <dgm:pt modelId="{9B4380EA-52DE-4C87-A57A-EB3AF4A88D6B}" type="pres">
      <dgm:prSet presAssocID="{9B7AF84A-30DE-4C9E-9F03-D7C3B4B351B9}" presName="hierChild4" presStyleCnt="0"/>
      <dgm:spPr/>
    </dgm:pt>
    <dgm:pt modelId="{65712117-2364-48E0-800C-1986A8BEDC1A}" type="pres">
      <dgm:prSet presAssocID="{9B7AF84A-30DE-4C9E-9F03-D7C3B4B351B9}" presName="hierChild5" presStyleCnt="0"/>
      <dgm:spPr/>
    </dgm:pt>
    <dgm:pt modelId="{AEB61F5D-60B7-4152-8F8F-0B00047D8CF4}" type="pres">
      <dgm:prSet presAssocID="{19B5D615-9B67-425F-BC0F-9AE23923ABAD}" presName="hierChild3" presStyleCnt="0"/>
      <dgm:spPr/>
    </dgm:pt>
    <dgm:pt modelId="{E28DD872-FBF8-4693-AF2A-A6D39C3BE7ED}" type="pres">
      <dgm:prSet presAssocID="{BA749EB0-603C-4CCB-8269-1E72AE23D0FE}" presName="Name111" presStyleLbl="parChTrans1D2" presStyleIdx="3" presStyleCnt="4"/>
      <dgm:spPr/>
      <dgm:t>
        <a:bodyPr/>
        <a:lstStyle/>
        <a:p>
          <a:endParaRPr lang="en-US"/>
        </a:p>
      </dgm:t>
    </dgm:pt>
    <dgm:pt modelId="{3020EADF-740F-4A96-9F74-846761EDC533}" type="pres">
      <dgm:prSet presAssocID="{DFD841A6-CD29-48BD-B45A-AC67181E5173}" presName="hierRoot3" presStyleCnt="0">
        <dgm:presLayoutVars>
          <dgm:hierBranch val="init"/>
        </dgm:presLayoutVars>
      </dgm:prSet>
      <dgm:spPr/>
    </dgm:pt>
    <dgm:pt modelId="{B9FE8CC8-4634-46A9-84C9-58A47FDD0701}" type="pres">
      <dgm:prSet presAssocID="{DFD841A6-CD29-48BD-B45A-AC67181E5173}" presName="rootComposite3" presStyleCnt="0"/>
      <dgm:spPr/>
    </dgm:pt>
    <dgm:pt modelId="{1673587A-EFBC-4137-8347-A47A8009F52B}" type="pres">
      <dgm:prSet presAssocID="{DFD841A6-CD29-48BD-B45A-AC67181E5173}" presName="rootText3" presStyleLbl="asst1" presStyleIdx="0" presStyleCnt="1">
        <dgm:presLayoutVars>
          <dgm:chPref val="3"/>
        </dgm:presLayoutVars>
      </dgm:prSet>
      <dgm:spPr/>
      <dgm:t>
        <a:bodyPr/>
        <a:lstStyle/>
        <a:p>
          <a:endParaRPr lang="en-US"/>
        </a:p>
      </dgm:t>
    </dgm:pt>
    <dgm:pt modelId="{95B31432-C5DD-4DDC-9F76-62E753F74536}" type="pres">
      <dgm:prSet presAssocID="{DFD841A6-CD29-48BD-B45A-AC67181E5173}" presName="rootPict3" presStyleLbl="alignImgPlace1" presStyleIdx="4" presStyleCnt="5" custScaleX="219699" custScaleY="146331" custLinFactNeighborX="-17226"/>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dgm:spPr>
    </dgm:pt>
    <dgm:pt modelId="{BB1CC107-43CC-46DD-B495-E9D20E829C56}" type="pres">
      <dgm:prSet presAssocID="{DFD841A6-CD29-48BD-B45A-AC67181E5173}" presName="rootConnector3" presStyleLbl="asst1" presStyleIdx="0" presStyleCnt="1"/>
      <dgm:spPr/>
      <dgm:t>
        <a:bodyPr/>
        <a:lstStyle/>
        <a:p>
          <a:endParaRPr lang="en-US"/>
        </a:p>
      </dgm:t>
    </dgm:pt>
    <dgm:pt modelId="{A475122A-A20C-492F-8452-66FBBB347803}" type="pres">
      <dgm:prSet presAssocID="{DFD841A6-CD29-48BD-B45A-AC67181E5173}" presName="hierChild6" presStyleCnt="0"/>
      <dgm:spPr/>
    </dgm:pt>
    <dgm:pt modelId="{A30C0DB0-948E-4FD0-8D1B-92279D9EE67D}" type="pres">
      <dgm:prSet presAssocID="{DFD841A6-CD29-48BD-B45A-AC67181E5173}" presName="hierChild7" presStyleCnt="0"/>
      <dgm:spPr/>
    </dgm:pt>
  </dgm:ptLst>
  <dgm:cxnLst>
    <dgm:cxn modelId="{256E57AD-73E6-45DF-8BB2-0F41ADF4EC9D}" type="presOf" srcId="{D513F33A-7CE4-4D51-98BF-C7F14F3E9AAE}" destId="{25E711CC-6ABB-4BCD-A209-A49E77E0BDB0}" srcOrd="0" destOrd="0" presId="urn:microsoft.com/office/officeart/2005/8/layout/pictureOrgChart+Icon"/>
    <dgm:cxn modelId="{BCC27B36-2017-49F0-8BCC-153FD27837DB}" type="presOf" srcId="{9B7AF84A-30DE-4C9E-9F03-D7C3B4B351B9}" destId="{4D4D43E0-D690-451B-819D-61A0670DAB03}" srcOrd="0" destOrd="0" presId="urn:microsoft.com/office/officeart/2005/8/layout/pictureOrgChart+Icon"/>
    <dgm:cxn modelId="{74189785-B75B-4347-8569-4E55B8EB2C22}" type="presOf" srcId="{DFD841A6-CD29-48BD-B45A-AC67181E5173}" destId="{1673587A-EFBC-4137-8347-A47A8009F52B}" srcOrd="0" destOrd="0" presId="urn:microsoft.com/office/officeart/2005/8/layout/pictureOrgChart+Icon"/>
    <dgm:cxn modelId="{92CE179F-A44C-4149-9DB1-E1A6CB7C25D5}" type="presOf" srcId="{D66120F7-CAED-4A91-8DE8-F58541B02DB9}" destId="{6B9153D0-DE7B-47D3-B74C-0384A09D65FA}" srcOrd="0" destOrd="0" presId="urn:microsoft.com/office/officeart/2005/8/layout/pictureOrgChart+Icon"/>
    <dgm:cxn modelId="{F43C1B8A-6BFD-4750-8376-0C42353CDCC9}" type="presOf" srcId="{FFE750BB-7A8A-4638-AD2A-6D651D80A5EE}" destId="{51D5F14F-D507-4979-B550-6D4E501DA760}" srcOrd="1" destOrd="0" presId="urn:microsoft.com/office/officeart/2005/8/layout/pictureOrgChart+Icon"/>
    <dgm:cxn modelId="{3318B395-D52B-4B09-95A4-F6200436C4A1}" type="presOf" srcId="{E5EA2201-B901-420F-B04F-A147AE72CE99}" destId="{31A71F16-946B-4727-8A4B-9936734C93B4}" srcOrd="0" destOrd="0" presId="urn:microsoft.com/office/officeart/2005/8/layout/pictureOrgChart+Icon"/>
    <dgm:cxn modelId="{65DDABCA-5618-468B-AC4E-B8FDAE16ED67}" type="presOf" srcId="{9B7AF84A-30DE-4C9E-9F03-D7C3B4B351B9}" destId="{4818F6E2-8E70-49C2-9729-7AC6E581F4FF}" srcOrd="1" destOrd="0" presId="urn:microsoft.com/office/officeart/2005/8/layout/pictureOrgChart+Icon"/>
    <dgm:cxn modelId="{6DA53BFF-F036-429D-AC7F-BEE1B3CB8842}" srcId="{19B5D615-9B67-425F-BC0F-9AE23923ABAD}" destId="{9B7AF84A-30DE-4C9E-9F03-D7C3B4B351B9}" srcOrd="3" destOrd="0" parTransId="{E5EA2201-B901-420F-B04F-A147AE72CE99}" sibTransId="{978876C6-FF37-46AB-9531-672F75664D37}"/>
    <dgm:cxn modelId="{F23A9BF0-490C-4D4C-8E08-A4B1588537B8}" srcId="{19B5D615-9B67-425F-BC0F-9AE23923ABAD}" destId="{D513F33A-7CE4-4D51-98BF-C7F14F3E9AAE}" srcOrd="2" destOrd="0" parTransId="{D66120F7-CAED-4A91-8DE8-F58541B02DB9}" sibTransId="{7D5ABF07-D12D-4487-BECF-286F7688FAB6}"/>
    <dgm:cxn modelId="{3AD40F8D-F156-4A94-9545-47B658D5A2BF}" type="presOf" srcId="{19B5D615-9B67-425F-BC0F-9AE23923ABAD}" destId="{48D6063A-390C-4BB1-91EC-A4294398E6F1}" srcOrd="0" destOrd="0" presId="urn:microsoft.com/office/officeart/2005/8/layout/pictureOrgChart+Icon"/>
    <dgm:cxn modelId="{A5365E21-2143-4789-97C6-9017D962EE8E}" srcId="{19B5D615-9B67-425F-BC0F-9AE23923ABAD}" destId="{FFE750BB-7A8A-4638-AD2A-6D651D80A5EE}" srcOrd="1" destOrd="0" parTransId="{81802007-D1B8-495D-AC0A-14E40AFEE75E}" sibTransId="{A203D9A8-4862-4075-9731-C7C8DF4F05A1}"/>
    <dgm:cxn modelId="{F8EA4F0D-F3BA-4D85-90C9-F24208B1A82D}" type="presOf" srcId="{81802007-D1B8-495D-AC0A-14E40AFEE75E}" destId="{CE346314-845A-4F52-92A0-CBA92C080233}" srcOrd="0" destOrd="0" presId="urn:microsoft.com/office/officeart/2005/8/layout/pictureOrgChart+Icon"/>
    <dgm:cxn modelId="{D9BDFEAF-6906-4614-9277-8CF4F531DEF4}" type="presOf" srcId="{DFD841A6-CD29-48BD-B45A-AC67181E5173}" destId="{BB1CC107-43CC-46DD-B495-E9D20E829C56}" srcOrd="1" destOrd="0" presId="urn:microsoft.com/office/officeart/2005/8/layout/pictureOrgChart+Icon"/>
    <dgm:cxn modelId="{E5C9A3EA-9220-4DAC-B948-23EC9977636A}" type="presOf" srcId="{6BD4274D-7E95-4D19-AC35-E8CC0082D2F7}" destId="{05C73835-B55F-451F-82A1-E056CA2AAE52}" srcOrd="0" destOrd="0" presId="urn:microsoft.com/office/officeart/2005/8/layout/pictureOrgChart+Icon"/>
    <dgm:cxn modelId="{685A454A-EF8D-4893-A105-473A8470BFB8}" srcId="{19B5D615-9B67-425F-BC0F-9AE23923ABAD}" destId="{DFD841A6-CD29-48BD-B45A-AC67181E5173}" srcOrd="0" destOrd="0" parTransId="{BA749EB0-603C-4CCB-8269-1E72AE23D0FE}" sibTransId="{36D4D8FB-892D-4498-86D6-ED29F288D032}"/>
    <dgm:cxn modelId="{3E3FB577-1030-4C8B-ACFA-1152BECA6C6E}" type="presOf" srcId="{FFE750BB-7A8A-4638-AD2A-6D651D80A5EE}" destId="{8C204B73-4BCC-4A09-9454-49EF2880B82C}" srcOrd="0" destOrd="0" presId="urn:microsoft.com/office/officeart/2005/8/layout/pictureOrgChart+Icon"/>
    <dgm:cxn modelId="{A66B7BDC-02C4-4A79-A160-CDEB4A5E6F1D}" type="presOf" srcId="{BA749EB0-603C-4CCB-8269-1E72AE23D0FE}" destId="{E28DD872-FBF8-4693-AF2A-A6D39C3BE7ED}" srcOrd="0" destOrd="0" presId="urn:microsoft.com/office/officeart/2005/8/layout/pictureOrgChart+Icon"/>
    <dgm:cxn modelId="{D57D21B4-78FE-4F1A-8825-2204B88F494B}" type="presOf" srcId="{19B5D615-9B67-425F-BC0F-9AE23923ABAD}" destId="{F775481C-3192-4D54-AB73-375E60C62A39}" srcOrd="1" destOrd="0" presId="urn:microsoft.com/office/officeart/2005/8/layout/pictureOrgChart+Icon"/>
    <dgm:cxn modelId="{2F0414E1-1317-4671-BB53-E988E3ABBBF9}" srcId="{6BD4274D-7E95-4D19-AC35-E8CC0082D2F7}" destId="{19B5D615-9B67-425F-BC0F-9AE23923ABAD}" srcOrd="0" destOrd="0" parTransId="{7575DA3A-A45B-4B90-8A3A-F0585DAE4FA3}" sibTransId="{60C11587-2E52-4465-B8C3-F62CD062823F}"/>
    <dgm:cxn modelId="{D95553C7-A884-4900-89B1-DA388CE409B7}" type="presOf" srcId="{D513F33A-7CE4-4D51-98BF-C7F14F3E9AAE}" destId="{A02CB307-1F79-4C0B-9087-CD7C1FE5961F}" srcOrd="1" destOrd="0" presId="urn:microsoft.com/office/officeart/2005/8/layout/pictureOrgChart+Icon"/>
    <dgm:cxn modelId="{441599CC-C73C-4665-98BE-D7E372CCC53B}" type="presParOf" srcId="{05C73835-B55F-451F-82A1-E056CA2AAE52}" destId="{BAE936CE-6039-4976-89A4-3D93804FCF5D}" srcOrd="0" destOrd="0" presId="urn:microsoft.com/office/officeart/2005/8/layout/pictureOrgChart+Icon"/>
    <dgm:cxn modelId="{36467E0E-7C2E-4814-9B09-266AD7BC6C55}" type="presParOf" srcId="{BAE936CE-6039-4976-89A4-3D93804FCF5D}" destId="{E2120FFB-007B-4484-8FBB-69E5AB13867C}" srcOrd="0" destOrd="0" presId="urn:microsoft.com/office/officeart/2005/8/layout/pictureOrgChart+Icon"/>
    <dgm:cxn modelId="{099F4D6C-A0B4-47FD-BFEC-C1610075D47C}" type="presParOf" srcId="{E2120FFB-007B-4484-8FBB-69E5AB13867C}" destId="{48D6063A-390C-4BB1-91EC-A4294398E6F1}" srcOrd="0" destOrd="0" presId="urn:microsoft.com/office/officeart/2005/8/layout/pictureOrgChart+Icon"/>
    <dgm:cxn modelId="{E1CC7AA4-977D-40C4-A9AE-789FBE5BC3D7}" type="presParOf" srcId="{E2120FFB-007B-4484-8FBB-69E5AB13867C}" destId="{3388AB90-2D4D-4024-AFA0-23B469D001A6}" srcOrd="1" destOrd="0" presId="urn:microsoft.com/office/officeart/2005/8/layout/pictureOrgChart+Icon"/>
    <dgm:cxn modelId="{158F61D8-94CC-4185-802E-68785BB77CDA}" type="presParOf" srcId="{E2120FFB-007B-4484-8FBB-69E5AB13867C}" destId="{F775481C-3192-4D54-AB73-375E60C62A39}" srcOrd="2" destOrd="0" presId="urn:microsoft.com/office/officeart/2005/8/layout/pictureOrgChart+Icon"/>
    <dgm:cxn modelId="{92F70314-278F-47D9-9E10-A8925488585D}" type="presParOf" srcId="{BAE936CE-6039-4976-89A4-3D93804FCF5D}" destId="{A89C8620-FDD3-4B65-ABF7-DF88FEB3D378}" srcOrd="1" destOrd="0" presId="urn:microsoft.com/office/officeart/2005/8/layout/pictureOrgChart+Icon"/>
    <dgm:cxn modelId="{9EE193A4-D6E3-4E28-A3F4-5A0CC545BA90}" type="presParOf" srcId="{A89C8620-FDD3-4B65-ABF7-DF88FEB3D378}" destId="{CE346314-845A-4F52-92A0-CBA92C080233}" srcOrd="0" destOrd="0" presId="urn:microsoft.com/office/officeart/2005/8/layout/pictureOrgChart+Icon"/>
    <dgm:cxn modelId="{1514084C-5FAE-44C6-89A1-B9FD4DCA5613}" type="presParOf" srcId="{A89C8620-FDD3-4B65-ABF7-DF88FEB3D378}" destId="{51CAA4F2-CF1A-4A31-84C4-7F4350B29DF6}" srcOrd="1" destOrd="0" presId="urn:microsoft.com/office/officeart/2005/8/layout/pictureOrgChart+Icon"/>
    <dgm:cxn modelId="{F1C6877E-658F-48BD-B587-3BF6F5755747}" type="presParOf" srcId="{51CAA4F2-CF1A-4A31-84C4-7F4350B29DF6}" destId="{47EF406B-43C0-4D88-8893-39A89369F65E}" srcOrd="0" destOrd="0" presId="urn:microsoft.com/office/officeart/2005/8/layout/pictureOrgChart+Icon"/>
    <dgm:cxn modelId="{51DBE5A3-AF5E-487A-BA36-02135062247C}" type="presParOf" srcId="{47EF406B-43C0-4D88-8893-39A89369F65E}" destId="{8C204B73-4BCC-4A09-9454-49EF2880B82C}" srcOrd="0" destOrd="0" presId="urn:microsoft.com/office/officeart/2005/8/layout/pictureOrgChart+Icon"/>
    <dgm:cxn modelId="{C55A4024-6FFA-460F-84E2-DBCD381EC3C1}" type="presParOf" srcId="{47EF406B-43C0-4D88-8893-39A89369F65E}" destId="{998860F1-55F6-4466-83F6-6A4AD5CFE547}" srcOrd="1" destOrd="0" presId="urn:microsoft.com/office/officeart/2005/8/layout/pictureOrgChart+Icon"/>
    <dgm:cxn modelId="{A1F82DDA-6189-4E53-8487-0D45EA14AF74}" type="presParOf" srcId="{47EF406B-43C0-4D88-8893-39A89369F65E}" destId="{51D5F14F-D507-4979-B550-6D4E501DA760}" srcOrd="2" destOrd="0" presId="urn:microsoft.com/office/officeart/2005/8/layout/pictureOrgChart+Icon"/>
    <dgm:cxn modelId="{1341157D-C612-4E0C-AD0C-12435A1DAA11}" type="presParOf" srcId="{51CAA4F2-CF1A-4A31-84C4-7F4350B29DF6}" destId="{4E4ACEFB-081B-457B-8A1D-AA892120DFDC}" srcOrd="1" destOrd="0" presId="urn:microsoft.com/office/officeart/2005/8/layout/pictureOrgChart+Icon"/>
    <dgm:cxn modelId="{AC5C32B9-BD31-47D6-A532-9AD093A7B559}" type="presParOf" srcId="{51CAA4F2-CF1A-4A31-84C4-7F4350B29DF6}" destId="{3977DF18-FFAD-4526-92DB-CE30546FBA0C}" srcOrd="2" destOrd="0" presId="urn:microsoft.com/office/officeart/2005/8/layout/pictureOrgChart+Icon"/>
    <dgm:cxn modelId="{549D4A1D-EF2B-4E24-8063-BF3945F10365}" type="presParOf" srcId="{A89C8620-FDD3-4B65-ABF7-DF88FEB3D378}" destId="{6B9153D0-DE7B-47D3-B74C-0384A09D65FA}" srcOrd="2" destOrd="0" presId="urn:microsoft.com/office/officeart/2005/8/layout/pictureOrgChart+Icon"/>
    <dgm:cxn modelId="{DFAF4CA0-D5F4-4509-BBE0-BF1821A94B91}" type="presParOf" srcId="{A89C8620-FDD3-4B65-ABF7-DF88FEB3D378}" destId="{8938B204-B8D6-4995-9C04-061B31B26065}" srcOrd="3" destOrd="0" presId="urn:microsoft.com/office/officeart/2005/8/layout/pictureOrgChart+Icon"/>
    <dgm:cxn modelId="{F1987854-AB5D-41F1-A10F-8F82EC73A2AA}" type="presParOf" srcId="{8938B204-B8D6-4995-9C04-061B31B26065}" destId="{2D9B2988-3EA0-4EC5-BC8E-CB72769B5F2E}" srcOrd="0" destOrd="0" presId="urn:microsoft.com/office/officeart/2005/8/layout/pictureOrgChart+Icon"/>
    <dgm:cxn modelId="{2938E0A7-D084-48C8-A8F5-02941B27CD0A}" type="presParOf" srcId="{2D9B2988-3EA0-4EC5-BC8E-CB72769B5F2E}" destId="{25E711CC-6ABB-4BCD-A209-A49E77E0BDB0}" srcOrd="0" destOrd="0" presId="urn:microsoft.com/office/officeart/2005/8/layout/pictureOrgChart+Icon"/>
    <dgm:cxn modelId="{007CCAC2-D370-4D04-9F9D-F91AA67F8E33}" type="presParOf" srcId="{2D9B2988-3EA0-4EC5-BC8E-CB72769B5F2E}" destId="{276B10D5-0383-4677-96A7-ECC8E7221127}" srcOrd="1" destOrd="0" presId="urn:microsoft.com/office/officeart/2005/8/layout/pictureOrgChart+Icon"/>
    <dgm:cxn modelId="{5FABCD52-4210-4339-9D76-B4ECD18D0FC0}" type="presParOf" srcId="{2D9B2988-3EA0-4EC5-BC8E-CB72769B5F2E}" destId="{A02CB307-1F79-4C0B-9087-CD7C1FE5961F}" srcOrd="2" destOrd="0" presId="urn:microsoft.com/office/officeart/2005/8/layout/pictureOrgChart+Icon"/>
    <dgm:cxn modelId="{06D4B0D8-CE6B-46A3-8252-B2694EFEFBE4}" type="presParOf" srcId="{8938B204-B8D6-4995-9C04-061B31B26065}" destId="{C07F92A0-49A6-4D7F-A5F1-282E55F205D4}" srcOrd="1" destOrd="0" presId="urn:microsoft.com/office/officeart/2005/8/layout/pictureOrgChart+Icon"/>
    <dgm:cxn modelId="{6E4A20EE-9EAC-4D96-9595-6F342D1EAE91}" type="presParOf" srcId="{8938B204-B8D6-4995-9C04-061B31B26065}" destId="{9C69177F-6C3A-407C-94EC-CC8022D2378B}" srcOrd="2" destOrd="0" presId="urn:microsoft.com/office/officeart/2005/8/layout/pictureOrgChart+Icon"/>
    <dgm:cxn modelId="{E8D5747C-E167-4C9B-8561-BE1EE6A99EFF}" type="presParOf" srcId="{A89C8620-FDD3-4B65-ABF7-DF88FEB3D378}" destId="{31A71F16-946B-4727-8A4B-9936734C93B4}" srcOrd="4" destOrd="0" presId="urn:microsoft.com/office/officeart/2005/8/layout/pictureOrgChart+Icon"/>
    <dgm:cxn modelId="{8AD582FF-6266-4DF5-8A26-186E6DA0D87C}" type="presParOf" srcId="{A89C8620-FDD3-4B65-ABF7-DF88FEB3D378}" destId="{839CB7E4-3B2F-4B06-BD78-C76EB66F9170}" srcOrd="5" destOrd="0" presId="urn:microsoft.com/office/officeart/2005/8/layout/pictureOrgChart+Icon"/>
    <dgm:cxn modelId="{BC8D9334-5D13-4F7D-9CF2-F9ED24A1D25E}" type="presParOf" srcId="{839CB7E4-3B2F-4B06-BD78-C76EB66F9170}" destId="{525E9F43-0D1B-4851-ABED-86AC2FCD9E99}" srcOrd="0" destOrd="0" presId="urn:microsoft.com/office/officeart/2005/8/layout/pictureOrgChart+Icon"/>
    <dgm:cxn modelId="{77707C21-242B-469B-B57A-4CC40932EB15}" type="presParOf" srcId="{525E9F43-0D1B-4851-ABED-86AC2FCD9E99}" destId="{4D4D43E0-D690-451B-819D-61A0670DAB03}" srcOrd="0" destOrd="0" presId="urn:microsoft.com/office/officeart/2005/8/layout/pictureOrgChart+Icon"/>
    <dgm:cxn modelId="{A2CA9380-529C-4941-861F-28E8E97399E6}" type="presParOf" srcId="{525E9F43-0D1B-4851-ABED-86AC2FCD9E99}" destId="{C83887DD-E525-479F-8CAD-5C7AD537D995}" srcOrd="1" destOrd="0" presId="urn:microsoft.com/office/officeart/2005/8/layout/pictureOrgChart+Icon"/>
    <dgm:cxn modelId="{A7CC1D4C-B20E-429B-8E9C-DD1A4557AE62}" type="presParOf" srcId="{525E9F43-0D1B-4851-ABED-86AC2FCD9E99}" destId="{4818F6E2-8E70-49C2-9729-7AC6E581F4FF}" srcOrd="2" destOrd="0" presId="urn:microsoft.com/office/officeart/2005/8/layout/pictureOrgChart+Icon"/>
    <dgm:cxn modelId="{6D72EE78-908E-4F90-8175-D19246347D02}" type="presParOf" srcId="{839CB7E4-3B2F-4B06-BD78-C76EB66F9170}" destId="{9B4380EA-52DE-4C87-A57A-EB3AF4A88D6B}" srcOrd="1" destOrd="0" presId="urn:microsoft.com/office/officeart/2005/8/layout/pictureOrgChart+Icon"/>
    <dgm:cxn modelId="{64A2EDC8-D4AF-4F1B-B4DC-D34CF52777F3}" type="presParOf" srcId="{839CB7E4-3B2F-4B06-BD78-C76EB66F9170}" destId="{65712117-2364-48E0-800C-1986A8BEDC1A}" srcOrd="2" destOrd="0" presId="urn:microsoft.com/office/officeart/2005/8/layout/pictureOrgChart+Icon"/>
    <dgm:cxn modelId="{1EA732D9-01FC-4AB5-8347-E5935859F636}" type="presParOf" srcId="{BAE936CE-6039-4976-89A4-3D93804FCF5D}" destId="{AEB61F5D-60B7-4152-8F8F-0B00047D8CF4}" srcOrd="2" destOrd="0" presId="urn:microsoft.com/office/officeart/2005/8/layout/pictureOrgChart+Icon"/>
    <dgm:cxn modelId="{B8B6EDDF-380C-4A43-AA4F-9E0FD3C996A5}" type="presParOf" srcId="{AEB61F5D-60B7-4152-8F8F-0B00047D8CF4}" destId="{E28DD872-FBF8-4693-AF2A-A6D39C3BE7ED}" srcOrd="0" destOrd="0" presId="urn:microsoft.com/office/officeart/2005/8/layout/pictureOrgChart+Icon"/>
    <dgm:cxn modelId="{13284F6A-52CE-4D1C-9DAB-DD54A75F5DC4}" type="presParOf" srcId="{AEB61F5D-60B7-4152-8F8F-0B00047D8CF4}" destId="{3020EADF-740F-4A96-9F74-846761EDC533}" srcOrd="1" destOrd="0" presId="urn:microsoft.com/office/officeart/2005/8/layout/pictureOrgChart+Icon"/>
    <dgm:cxn modelId="{07E70CA7-3C9F-4834-8261-68FA0AA8A8DB}" type="presParOf" srcId="{3020EADF-740F-4A96-9F74-846761EDC533}" destId="{B9FE8CC8-4634-46A9-84C9-58A47FDD0701}" srcOrd="0" destOrd="0" presId="urn:microsoft.com/office/officeart/2005/8/layout/pictureOrgChart+Icon"/>
    <dgm:cxn modelId="{0817F481-7099-41F9-A256-B52660BE3820}" type="presParOf" srcId="{B9FE8CC8-4634-46A9-84C9-58A47FDD0701}" destId="{1673587A-EFBC-4137-8347-A47A8009F52B}" srcOrd="0" destOrd="0" presId="urn:microsoft.com/office/officeart/2005/8/layout/pictureOrgChart+Icon"/>
    <dgm:cxn modelId="{2044AE89-59FE-435B-8DD8-52A1C09ED73C}" type="presParOf" srcId="{B9FE8CC8-4634-46A9-84C9-58A47FDD0701}" destId="{95B31432-C5DD-4DDC-9F76-62E753F74536}" srcOrd="1" destOrd="0" presId="urn:microsoft.com/office/officeart/2005/8/layout/pictureOrgChart+Icon"/>
    <dgm:cxn modelId="{CC2D23D5-E45D-4CDF-9EB6-E175D2C06698}" type="presParOf" srcId="{B9FE8CC8-4634-46A9-84C9-58A47FDD0701}" destId="{BB1CC107-43CC-46DD-B495-E9D20E829C56}" srcOrd="2" destOrd="0" presId="urn:microsoft.com/office/officeart/2005/8/layout/pictureOrgChart+Icon"/>
    <dgm:cxn modelId="{73681C4E-3674-4014-A71E-8ED1FCC5EDA2}" type="presParOf" srcId="{3020EADF-740F-4A96-9F74-846761EDC533}" destId="{A475122A-A20C-492F-8452-66FBBB347803}" srcOrd="1" destOrd="0" presId="urn:microsoft.com/office/officeart/2005/8/layout/pictureOrgChart+Icon"/>
    <dgm:cxn modelId="{F9BC1F80-8FC5-42BB-B3DF-8EEFFEC734E4}" type="presParOf" srcId="{3020EADF-740F-4A96-9F74-846761EDC533}" destId="{A30C0DB0-948E-4FD0-8D1B-92279D9EE67D}"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100FAE-1866-4EA4-8FE9-60640989B95B}"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D0313270-6A73-410A-9EF4-C73266725376}">
      <dgm:prSet phldrT="[Text]"/>
      <dgm:spPr/>
      <dgm:t>
        <a:bodyPr/>
        <a:lstStyle/>
        <a:p>
          <a:r>
            <a:rPr lang="hi-IN" dirty="0" smtClean="0"/>
            <a:t>व्रत सम्बन्धी लोकगीत </a:t>
          </a:r>
          <a:endParaRPr lang="en-US" dirty="0"/>
        </a:p>
      </dgm:t>
    </dgm:pt>
    <dgm:pt modelId="{217A096B-3256-44DE-BF3D-2D2659A10DB1}" type="parTrans" cxnId="{0878C614-93BF-41ED-8E6E-808FE6960929}">
      <dgm:prSet/>
      <dgm:spPr/>
      <dgm:t>
        <a:bodyPr/>
        <a:lstStyle/>
        <a:p>
          <a:endParaRPr lang="en-US"/>
        </a:p>
      </dgm:t>
    </dgm:pt>
    <dgm:pt modelId="{F0110A11-A763-43DD-A47E-1B9FC4049E1A}" type="sibTrans" cxnId="{0878C614-93BF-41ED-8E6E-808FE6960929}">
      <dgm:prSet/>
      <dgm:spPr/>
      <dgm:t>
        <a:bodyPr/>
        <a:lstStyle/>
        <a:p>
          <a:endParaRPr lang="en-US"/>
        </a:p>
      </dgm:t>
    </dgm:pt>
    <dgm:pt modelId="{DA846946-90AD-48BD-BCB3-10A1078C2A4F}">
      <dgm:prSet phldrT="[Text]"/>
      <dgm:spPr/>
      <dgm:t>
        <a:bodyPr/>
        <a:lstStyle/>
        <a:p>
          <a:r>
            <a:rPr lang="hi-IN" dirty="0" smtClean="0"/>
            <a:t>छठीमैया </a:t>
          </a:r>
          <a:endParaRPr lang="en-US" dirty="0"/>
        </a:p>
      </dgm:t>
    </dgm:pt>
    <dgm:pt modelId="{BCF5F408-E173-4789-8C31-2882E26E77A9}" type="parTrans" cxnId="{C765DE7E-B7B4-4BB3-B61F-1DDA84DA51B1}">
      <dgm:prSet/>
      <dgm:spPr/>
      <dgm:t>
        <a:bodyPr/>
        <a:lstStyle/>
        <a:p>
          <a:endParaRPr lang="en-US"/>
        </a:p>
      </dgm:t>
    </dgm:pt>
    <dgm:pt modelId="{6BF79CB6-1F47-4872-B4E3-9CA853449688}" type="sibTrans" cxnId="{C765DE7E-B7B4-4BB3-B61F-1DDA84DA51B1}">
      <dgm:prSet/>
      <dgm:spPr/>
      <dgm:t>
        <a:bodyPr/>
        <a:lstStyle/>
        <a:p>
          <a:endParaRPr lang="en-US"/>
        </a:p>
      </dgm:t>
    </dgm:pt>
    <dgm:pt modelId="{A29842A9-6D42-44DD-852C-5C068B3624B9}">
      <dgm:prSet phldrT="[Text]"/>
      <dgm:spPr/>
      <dgm:t>
        <a:bodyPr/>
        <a:lstStyle/>
        <a:p>
          <a:r>
            <a:rPr lang="hi-IN" dirty="0" smtClean="0"/>
            <a:t>जिवतिया </a:t>
          </a:r>
          <a:endParaRPr lang="en-US" dirty="0"/>
        </a:p>
      </dgm:t>
    </dgm:pt>
    <dgm:pt modelId="{22A611B7-DA73-4796-8D88-045D7502D9DF}" type="parTrans" cxnId="{8D1FBA9A-F68B-408A-87F7-479C1BB8487B}">
      <dgm:prSet/>
      <dgm:spPr/>
      <dgm:t>
        <a:bodyPr/>
        <a:lstStyle/>
        <a:p>
          <a:endParaRPr lang="en-US"/>
        </a:p>
      </dgm:t>
    </dgm:pt>
    <dgm:pt modelId="{FFC35A52-241D-47E1-9DEE-40814F56B651}" type="sibTrans" cxnId="{8D1FBA9A-F68B-408A-87F7-479C1BB8487B}">
      <dgm:prSet/>
      <dgm:spPr/>
      <dgm:t>
        <a:bodyPr/>
        <a:lstStyle/>
        <a:p>
          <a:endParaRPr lang="en-US"/>
        </a:p>
      </dgm:t>
    </dgm:pt>
    <dgm:pt modelId="{1EBF2C5B-1B59-41FE-81E6-6EE2630D3EFC}">
      <dgm:prSet phldrT="[Text]"/>
      <dgm:spPr/>
      <dgm:t>
        <a:bodyPr/>
        <a:lstStyle/>
        <a:p>
          <a:r>
            <a:rPr lang="hi-IN" dirty="0" smtClean="0"/>
            <a:t>गोधना </a:t>
          </a:r>
          <a:endParaRPr lang="en-US" dirty="0"/>
        </a:p>
      </dgm:t>
    </dgm:pt>
    <dgm:pt modelId="{D3CCF738-4D9E-4C18-BDF0-2EF1B429A78B}" type="parTrans" cxnId="{57CDB67F-CD9E-48C6-8AF0-78284FACCCE3}">
      <dgm:prSet/>
      <dgm:spPr/>
      <dgm:t>
        <a:bodyPr/>
        <a:lstStyle/>
        <a:p>
          <a:endParaRPr lang="en-US"/>
        </a:p>
      </dgm:t>
    </dgm:pt>
    <dgm:pt modelId="{BF3379E6-94A5-4628-B515-68F99661FE0C}" type="sibTrans" cxnId="{57CDB67F-CD9E-48C6-8AF0-78284FACCCE3}">
      <dgm:prSet/>
      <dgm:spPr/>
      <dgm:t>
        <a:bodyPr/>
        <a:lstStyle/>
        <a:p>
          <a:endParaRPr lang="en-US"/>
        </a:p>
      </dgm:t>
    </dgm:pt>
    <dgm:pt modelId="{B4980060-4314-4669-9167-CC952FDF904E}" type="pres">
      <dgm:prSet presAssocID="{91100FAE-1866-4EA4-8FE9-60640989B95B}" presName="hierChild1" presStyleCnt="0">
        <dgm:presLayoutVars>
          <dgm:orgChart val="1"/>
          <dgm:chPref val="1"/>
          <dgm:dir/>
          <dgm:animOne val="branch"/>
          <dgm:animLvl val="lvl"/>
          <dgm:resizeHandles/>
        </dgm:presLayoutVars>
      </dgm:prSet>
      <dgm:spPr/>
      <dgm:t>
        <a:bodyPr/>
        <a:lstStyle/>
        <a:p>
          <a:endParaRPr lang="en-US"/>
        </a:p>
      </dgm:t>
    </dgm:pt>
    <dgm:pt modelId="{DD98BC6F-BD26-4BA4-B0B0-A8038184CE0E}" type="pres">
      <dgm:prSet presAssocID="{D0313270-6A73-410A-9EF4-C73266725376}" presName="hierRoot1" presStyleCnt="0">
        <dgm:presLayoutVars>
          <dgm:hierBranch val="init"/>
        </dgm:presLayoutVars>
      </dgm:prSet>
      <dgm:spPr/>
    </dgm:pt>
    <dgm:pt modelId="{979D13BA-2FFB-4EA4-8211-B030C010780D}" type="pres">
      <dgm:prSet presAssocID="{D0313270-6A73-410A-9EF4-C73266725376}" presName="rootComposite1" presStyleCnt="0"/>
      <dgm:spPr/>
    </dgm:pt>
    <dgm:pt modelId="{762132C4-8DF2-44C1-9D97-1E518F863822}" type="pres">
      <dgm:prSet presAssocID="{D0313270-6A73-410A-9EF4-C73266725376}" presName="rootText1" presStyleLbl="node0" presStyleIdx="0" presStyleCnt="1" custScaleX="160936" custLinFactNeighborX="-2241" custLinFactNeighborY="-43369">
        <dgm:presLayoutVars>
          <dgm:chPref val="3"/>
        </dgm:presLayoutVars>
      </dgm:prSet>
      <dgm:spPr/>
      <dgm:t>
        <a:bodyPr/>
        <a:lstStyle/>
        <a:p>
          <a:endParaRPr lang="en-US"/>
        </a:p>
      </dgm:t>
    </dgm:pt>
    <dgm:pt modelId="{690F61C4-B932-4A91-9A3C-8A3425E9176E}" type="pres">
      <dgm:prSet presAssocID="{D0313270-6A73-410A-9EF4-C73266725376}" presName="rootPict1" presStyleLbl="alignImgPlace1" presStyleIdx="0" presStyleCnt="4" custScaleX="225875" custScaleY="164164" custLinFactX="-21039" custLinFactNeighborX="-100000" custLinFactNeighborY="-54972"/>
      <dgm:spPr>
        <a:blipFill rotWithShape="1">
          <a:blip xmlns:r="http://schemas.openxmlformats.org/officeDocument/2006/relationships" r:embed="rId1"/>
          <a:stretch>
            <a:fillRect/>
          </a:stretch>
        </a:blipFill>
      </dgm:spPr>
    </dgm:pt>
    <dgm:pt modelId="{C682CFC8-8C81-4502-91BB-0698A6765979}" type="pres">
      <dgm:prSet presAssocID="{D0313270-6A73-410A-9EF4-C73266725376}" presName="rootConnector1" presStyleLbl="node1" presStyleIdx="0" presStyleCnt="0"/>
      <dgm:spPr/>
      <dgm:t>
        <a:bodyPr/>
        <a:lstStyle/>
        <a:p>
          <a:endParaRPr lang="en-US"/>
        </a:p>
      </dgm:t>
    </dgm:pt>
    <dgm:pt modelId="{431C7A1F-95C2-4C36-984C-56349C546967}" type="pres">
      <dgm:prSet presAssocID="{D0313270-6A73-410A-9EF4-C73266725376}" presName="hierChild2" presStyleCnt="0"/>
      <dgm:spPr/>
    </dgm:pt>
    <dgm:pt modelId="{9943A745-18BC-4CC0-ACF7-2E4C188664DD}" type="pres">
      <dgm:prSet presAssocID="{BCF5F408-E173-4789-8C31-2882E26E77A9}" presName="Name37" presStyleLbl="parChTrans1D2" presStyleIdx="0" presStyleCnt="3"/>
      <dgm:spPr/>
      <dgm:t>
        <a:bodyPr/>
        <a:lstStyle/>
        <a:p>
          <a:endParaRPr lang="en-US"/>
        </a:p>
      </dgm:t>
    </dgm:pt>
    <dgm:pt modelId="{1CC14EB5-1B5C-466F-93F2-3CE5BED8B2E2}" type="pres">
      <dgm:prSet presAssocID="{DA846946-90AD-48BD-BCB3-10A1078C2A4F}" presName="hierRoot2" presStyleCnt="0">
        <dgm:presLayoutVars>
          <dgm:hierBranch val="init"/>
        </dgm:presLayoutVars>
      </dgm:prSet>
      <dgm:spPr/>
    </dgm:pt>
    <dgm:pt modelId="{DCA842B9-8BBF-4D0F-93D4-8AC67189391D}" type="pres">
      <dgm:prSet presAssocID="{DA846946-90AD-48BD-BCB3-10A1078C2A4F}" presName="rootComposite" presStyleCnt="0"/>
      <dgm:spPr/>
    </dgm:pt>
    <dgm:pt modelId="{07B37499-C6B9-478C-A237-3DEB521C1BF3}" type="pres">
      <dgm:prSet presAssocID="{DA846946-90AD-48BD-BCB3-10A1078C2A4F}" presName="rootText" presStyleLbl="node2" presStyleIdx="0" presStyleCnt="3" custScaleX="120127">
        <dgm:presLayoutVars>
          <dgm:chPref val="3"/>
        </dgm:presLayoutVars>
      </dgm:prSet>
      <dgm:spPr/>
      <dgm:t>
        <a:bodyPr/>
        <a:lstStyle/>
        <a:p>
          <a:endParaRPr lang="en-US"/>
        </a:p>
      </dgm:t>
    </dgm:pt>
    <dgm:pt modelId="{BAD5C05D-B747-4814-991B-574614508F6C}" type="pres">
      <dgm:prSet presAssocID="{DA846946-90AD-48BD-BCB3-10A1078C2A4F}" presName="rootPict" presStyleLbl="alignImgPlace1" presStyleIdx="1" presStyleCnt="4" custScaleX="166361" custScaleY="158386" custLinFactNeighborX="-17419" custLinFactNeighborY="356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1000" r="-51000"/>
          </a:stretch>
        </a:blipFill>
      </dgm:spPr>
    </dgm:pt>
    <dgm:pt modelId="{AA87DFBE-E74F-4683-B009-4845883D8F9E}" type="pres">
      <dgm:prSet presAssocID="{DA846946-90AD-48BD-BCB3-10A1078C2A4F}" presName="rootConnector" presStyleLbl="node2" presStyleIdx="0" presStyleCnt="3"/>
      <dgm:spPr/>
      <dgm:t>
        <a:bodyPr/>
        <a:lstStyle/>
        <a:p>
          <a:endParaRPr lang="en-US"/>
        </a:p>
      </dgm:t>
    </dgm:pt>
    <dgm:pt modelId="{A9AF710B-AFB6-40C4-B22B-71ABE309DA25}" type="pres">
      <dgm:prSet presAssocID="{DA846946-90AD-48BD-BCB3-10A1078C2A4F}" presName="hierChild4" presStyleCnt="0"/>
      <dgm:spPr/>
    </dgm:pt>
    <dgm:pt modelId="{382971DD-4882-4FA6-9F8A-288D6CADFFF9}" type="pres">
      <dgm:prSet presAssocID="{DA846946-90AD-48BD-BCB3-10A1078C2A4F}" presName="hierChild5" presStyleCnt="0"/>
      <dgm:spPr/>
    </dgm:pt>
    <dgm:pt modelId="{B608F7D5-FF27-4C32-8CFE-33E3BB6F30C6}" type="pres">
      <dgm:prSet presAssocID="{22A611B7-DA73-4796-8D88-045D7502D9DF}" presName="Name37" presStyleLbl="parChTrans1D2" presStyleIdx="1" presStyleCnt="3"/>
      <dgm:spPr/>
      <dgm:t>
        <a:bodyPr/>
        <a:lstStyle/>
        <a:p>
          <a:endParaRPr lang="en-US"/>
        </a:p>
      </dgm:t>
    </dgm:pt>
    <dgm:pt modelId="{EF56F696-59BC-403E-A76B-926927C8D4D1}" type="pres">
      <dgm:prSet presAssocID="{A29842A9-6D42-44DD-852C-5C068B3624B9}" presName="hierRoot2" presStyleCnt="0">
        <dgm:presLayoutVars>
          <dgm:hierBranch val="init"/>
        </dgm:presLayoutVars>
      </dgm:prSet>
      <dgm:spPr/>
    </dgm:pt>
    <dgm:pt modelId="{A2397404-870D-45EA-AFAB-551184B4AF11}" type="pres">
      <dgm:prSet presAssocID="{A29842A9-6D42-44DD-852C-5C068B3624B9}" presName="rootComposite" presStyleCnt="0"/>
      <dgm:spPr/>
    </dgm:pt>
    <dgm:pt modelId="{7CEFCBFE-2820-44B5-90C6-B77FD77F9015}" type="pres">
      <dgm:prSet presAssocID="{A29842A9-6D42-44DD-852C-5C068B3624B9}" presName="rootText" presStyleLbl="node2" presStyleIdx="1" presStyleCnt="3">
        <dgm:presLayoutVars>
          <dgm:chPref val="3"/>
        </dgm:presLayoutVars>
      </dgm:prSet>
      <dgm:spPr/>
      <dgm:t>
        <a:bodyPr/>
        <a:lstStyle/>
        <a:p>
          <a:endParaRPr lang="en-US"/>
        </a:p>
      </dgm:t>
    </dgm:pt>
    <dgm:pt modelId="{FD2177AF-33C5-4D72-B2D1-08EE540D3340}" type="pres">
      <dgm:prSet presAssocID="{A29842A9-6D42-44DD-852C-5C068B3624B9}" presName="rootPict" presStyleLbl="alignImgPlace1" presStyleIdx="2" presStyleCnt="4" custScaleX="191721" custScaleY="152975" custLinFactNeighborX="-42152"/>
      <dgm:spPr>
        <a:blipFill rotWithShape="1">
          <a:blip xmlns:r="http://schemas.openxmlformats.org/officeDocument/2006/relationships" r:embed="rId3"/>
          <a:stretch>
            <a:fillRect/>
          </a:stretch>
        </a:blipFill>
      </dgm:spPr>
    </dgm:pt>
    <dgm:pt modelId="{F956DDC2-84AB-40C8-914C-75DE4798778F}" type="pres">
      <dgm:prSet presAssocID="{A29842A9-6D42-44DD-852C-5C068B3624B9}" presName="rootConnector" presStyleLbl="node2" presStyleIdx="1" presStyleCnt="3"/>
      <dgm:spPr/>
      <dgm:t>
        <a:bodyPr/>
        <a:lstStyle/>
        <a:p>
          <a:endParaRPr lang="en-US"/>
        </a:p>
      </dgm:t>
    </dgm:pt>
    <dgm:pt modelId="{072655AA-DBB3-4ECC-B904-53E0976F6A40}" type="pres">
      <dgm:prSet presAssocID="{A29842A9-6D42-44DD-852C-5C068B3624B9}" presName="hierChild4" presStyleCnt="0"/>
      <dgm:spPr/>
    </dgm:pt>
    <dgm:pt modelId="{D9D51B02-E9ED-4C51-9C7A-3E565DEBD5E2}" type="pres">
      <dgm:prSet presAssocID="{A29842A9-6D42-44DD-852C-5C068B3624B9}" presName="hierChild5" presStyleCnt="0"/>
      <dgm:spPr/>
    </dgm:pt>
    <dgm:pt modelId="{40AB1CF3-D5C5-422F-ABBE-C58801C29412}" type="pres">
      <dgm:prSet presAssocID="{D3CCF738-4D9E-4C18-BDF0-2EF1B429A78B}" presName="Name37" presStyleLbl="parChTrans1D2" presStyleIdx="2" presStyleCnt="3"/>
      <dgm:spPr/>
      <dgm:t>
        <a:bodyPr/>
        <a:lstStyle/>
        <a:p>
          <a:endParaRPr lang="en-US"/>
        </a:p>
      </dgm:t>
    </dgm:pt>
    <dgm:pt modelId="{E8A5A702-06B6-48F9-98EB-7EF9555D698F}" type="pres">
      <dgm:prSet presAssocID="{1EBF2C5B-1B59-41FE-81E6-6EE2630D3EFC}" presName="hierRoot2" presStyleCnt="0">
        <dgm:presLayoutVars>
          <dgm:hierBranch val="init"/>
        </dgm:presLayoutVars>
      </dgm:prSet>
      <dgm:spPr/>
    </dgm:pt>
    <dgm:pt modelId="{43600FC4-D826-47C1-9A03-9286C24B98EC}" type="pres">
      <dgm:prSet presAssocID="{1EBF2C5B-1B59-41FE-81E6-6EE2630D3EFC}" presName="rootComposite" presStyleCnt="0"/>
      <dgm:spPr/>
    </dgm:pt>
    <dgm:pt modelId="{B7C87C8A-A368-4960-8E16-D6E5B6030C8F}" type="pres">
      <dgm:prSet presAssocID="{1EBF2C5B-1B59-41FE-81E6-6EE2630D3EFC}" presName="rootText" presStyleLbl="node2" presStyleIdx="2" presStyleCnt="3">
        <dgm:presLayoutVars>
          <dgm:chPref val="3"/>
        </dgm:presLayoutVars>
      </dgm:prSet>
      <dgm:spPr/>
      <dgm:t>
        <a:bodyPr/>
        <a:lstStyle/>
        <a:p>
          <a:endParaRPr lang="en-US"/>
        </a:p>
      </dgm:t>
    </dgm:pt>
    <dgm:pt modelId="{C0E2A3D3-78EB-4612-BCB2-8112D7261D4F}" type="pres">
      <dgm:prSet presAssocID="{1EBF2C5B-1B59-41FE-81E6-6EE2630D3EFC}" presName="rootPict" presStyleLbl="alignImgPlace1" presStyleIdx="3" presStyleCnt="4" custScaleX="220249" custScaleY="162665" custLinFactNeighborX="-26852"/>
      <dgm:spPr>
        <a:blipFill rotWithShape="1">
          <a:blip xmlns:r="http://schemas.openxmlformats.org/officeDocument/2006/relationships" r:embed="rId4"/>
          <a:stretch>
            <a:fillRect/>
          </a:stretch>
        </a:blipFill>
      </dgm:spPr>
    </dgm:pt>
    <dgm:pt modelId="{4297D0DD-0AC6-4D5C-B04C-1A835A08C2B9}" type="pres">
      <dgm:prSet presAssocID="{1EBF2C5B-1B59-41FE-81E6-6EE2630D3EFC}" presName="rootConnector" presStyleLbl="node2" presStyleIdx="2" presStyleCnt="3"/>
      <dgm:spPr/>
      <dgm:t>
        <a:bodyPr/>
        <a:lstStyle/>
        <a:p>
          <a:endParaRPr lang="en-US"/>
        </a:p>
      </dgm:t>
    </dgm:pt>
    <dgm:pt modelId="{E079826E-F5C2-46D9-B616-68522B83C8B5}" type="pres">
      <dgm:prSet presAssocID="{1EBF2C5B-1B59-41FE-81E6-6EE2630D3EFC}" presName="hierChild4" presStyleCnt="0"/>
      <dgm:spPr/>
    </dgm:pt>
    <dgm:pt modelId="{0E02A635-A927-4D9F-91B6-FDFFF0E6353B}" type="pres">
      <dgm:prSet presAssocID="{1EBF2C5B-1B59-41FE-81E6-6EE2630D3EFC}" presName="hierChild5" presStyleCnt="0"/>
      <dgm:spPr/>
    </dgm:pt>
    <dgm:pt modelId="{6F4F1C25-22E8-4E3E-88A8-3FEBC99245AE}" type="pres">
      <dgm:prSet presAssocID="{D0313270-6A73-410A-9EF4-C73266725376}" presName="hierChild3" presStyleCnt="0"/>
      <dgm:spPr/>
    </dgm:pt>
  </dgm:ptLst>
  <dgm:cxnLst>
    <dgm:cxn modelId="{C765DE7E-B7B4-4BB3-B61F-1DDA84DA51B1}" srcId="{D0313270-6A73-410A-9EF4-C73266725376}" destId="{DA846946-90AD-48BD-BCB3-10A1078C2A4F}" srcOrd="0" destOrd="0" parTransId="{BCF5F408-E173-4789-8C31-2882E26E77A9}" sibTransId="{6BF79CB6-1F47-4872-B4E3-9CA853449688}"/>
    <dgm:cxn modelId="{2DDD8C54-24BD-49D9-9E5D-FD818AC66673}" type="presOf" srcId="{D0313270-6A73-410A-9EF4-C73266725376}" destId="{762132C4-8DF2-44C1-9D97-1E518F863822}" srcOrd="0" destOrd="0" presId="urn:microsoft.com/office/officeart/2005/8/layout/pictureOrgChart+Icon"/>
    <dgm:cxn modelId="{29AD2895-8B6D-4ADD-8E6B-E9CDE3B0550C}" type="presOf" srcId="{1EBF2C5B-1B59-41FE-81E6-6EE2630D3EFC}" destId="{B7C87C8A-A368-4960-8E16-D6E5B6030C8F}" srcOrd="0" destOrd="0" presId="urn:microsoft.com/office/officeart/2005/8/layout/pictureOrgChart+Icon"/>
    <dgm:cxn modelId="{6CF6EB9B-E15B-461D-BA87-3BDE83D80A2B}" type="presOf" srcId="{91100FAE-1866-4EA4-8FE9-60640989B95B}" destId="{B4980060-4314-4669-9167-CC952FDF904E}" srcOrd="0" destOrd="0" presId="urn:microsoft.com/office/officeart/2005/8/layout/pictureOrgChart+Icon"/>
    <dgm:cxn modelId="{09691EA5-1124-4009-A1C3-408DB4363372}" type="presOf" srcId="{D0313270-6A73-410A-9EF4-C73266725376}" destId="{C682CFC8-8C81-4502-91BB-0698A6765979}" srcOrd="1" destOrd="0" presId="urn:microsoft.com/office/officeart/2005/8/layout/pictureOrgChart+Icon"/>
    <dgm:cxn modelId="{8D1FBA9A-F68B-408A-87F7-479C1BB8487B}" srcId="{D0313270-6A73-410A-9EF4-C73266725376}" destId="{A29842A9-6D42-44DD-852C-5C068B3624B9}" srcOrd="1" destOrd="0" parTransId="{22A611B7-DA73-4796-8D88-045D7502D9DF}" sibTransId="{FFC35A52-241D-47E1-9DEE-40814F56B651}"/>
    <dgm:cxn modelId="{363675E0-3943-4FD1-9E00-AFCEA59DD1B9}" type="presOf" srcId="{1EBF2C5B-1B59-41FE-81E6-6EE2630D3EFC}" destId="{4297D0DD-0AC6-4D5C-B04C-1A835A08C2B9}" srcOrd="1" destOrd="0" presId="urn:microsoft.com/office/officeart/2005/8/layout/pictureOrgChart+Icon"/>
    <dgm:cxn modelId="{603A2B2B-32D8-49FC-9EA5-7CECAC106503}" type="presOf" srcId="{A29842A9-6D42-44DD-852C-5C068B3624B9}" destId="{F956DDC2-84AB-40C8-914C-75DE4798778F}" srcOrd="1" destOrd="0" presId="urn:microsoft.com/office/officeart/2005/8/layout/pictureOrgChart+Icon"/>
    <dgm:cxn modelId="{4B933EB4-8469-41E2-BC21-B7BD1EF4EBEB}" type="presOf" srcId="{DA846946-90AD-48BD-BCB3-10A1078C2A4F}" destId="{AA87DFBE-E74F-4683-B009-4845883D8F9E}" srcOrd="1" destOrd="0" presId="urn:microsoft.com/office/officeart/2005/8/layout/pictureOrgChart+Icon"/>
    <dgm:cxn modelId="{A0133A03-365C-4D3D-84FA-23038C1BB284}" type="presOf" srcId="{DA846946-90AD-48BD-BCB3-10A1078C2A4F}" destId="{07B37499-C6B9-478C-A237-3DEB521C1BF3}" srcOrd="0" destOrd="0" presId="urn:microsoft.com/office/officeart/2005/8/layout/pictureOrgChart+Icon"/>
    <dgm:cxn modelId="{A579999A-B99D-48A8-AA10-ECD2C5060ABF}" type="presOf" srcId="{A29842A9-6D42-44DD-852C-5C068B3624B9}" destId="{7CEFCBFE-2820-44B5-90C6-B77FD77F9015}" srcOrd="0" destOrd="0" presId="urn:microsoft.com/office/officeart/2005/8/layout/pictureOrgChart+Icon"/>
    <dgm:cxn modelId="{57CDB67F-CD9E-48C6-8AF0-78284FACCCE3}" srcId="{D0313270-6A73-410A-9EF4-C73266725376}" destId="{1EBF2C5B-1B59-41FE-81E6-6EE2630D3EFC}" srcOrd="2" destOrd="0" parTransId="{D3CCF738-4D9E-4C18-BDF0-2EF1B429A78B}" sibTransId="{BF3379E6-94A5-4628-B515-68F99661FE0C}"/>
    <dgm:cxn modelId="{0878C614-93BF-41ED-8E6E-808FE6960929}" srcId="{91100FAE-1866-4EA4-8FE9-60640989B95B}" destId="{D0313270-6A73-410A-9EF4-C73266725376}" srcOrd="0" destOrd="0" parTransId="{217A096B-3256-44DE-BF3D-2D2659A10DB1}" sibTransId="{F0110A11-A763-43DD-A47E-1B9FC4049E1A}"/>
    <dgm:cxn modelId="{7C73DD3A-488C-4376-8256-2B93D60B6A0F}" type="presOf" srcId="{BCF5F408-E173-4789-8C31-2882E26E77A9}" destId="{9943A745-18BC-4CC0-ACF7-2E4C188664DD}" srcOrd="0" destOrd="0" presId="urn:microsoft.com/office/officeart/2005/8/layout/pictureOrgChart+Icon"/>
    <dgm:cxn modelId="{783B4719-6342-471E-9EC0-B480364025B4}" type="presOf" srcId="{22A611B7-DA73-4796-8D88-045D7502D9DF}" destId="{B608F7D5-FF27-4C32-8CFE-33E3BB6F30C6}" srcOrd="0" destOrd="0" presId="urn:microsoft.com/office/officeart/2005/8/layout/pictureOrgChart+Icon"/>
    <dgm:cxn modelId="{F7A370F3-A882-4BBA-A844-55A0720CB718}" type="presOf" srcId="{D3CCF738-4D9E-4C18-BDF0-2EF1B429A78B}" destId="{40AB1CF3-D5C5-422F-ABBE-C58801C29412}" srcOrd="0" destOrd="0" presId="urn:microsoft.com/office/officeart/2005/8/layout/pictureOrgChart+Icon"/>
    <dgm:cxn modelId="{F272FEC6-02EF-42B6-B0E4-EE68FD50974C}" type="presParOf" srcId="{B4980060-4314-4669-9167-CC952FDF904E}" destId="{DD98BC6F-BD26-4BA4-B0B0-A8038184CE0E}" srcOrd="0" destOrd="0" presId="urn:microsoft.com/office/officeart/2005/8/layout/pictureOrgChart+Icon"/>
    <dgm:cxn modelId="{19FEEDEB-52D0-497A-A280-4B4C0C610943}" type="presParOf" srcId="{DD98BC6F-BD26-4BA4-B0B0-A8038184CE0E}" destId="{979D13BA-2FFB-4EA4-8211-B030C010780D}" srcOrd="0" destOrd="0" presId="urn:microsoft.com/office/officeart/2005/8/layout/pictureOrgChart+Icon"/>
    <dgm:cxn modelId="{CD09C23A-3CB0-4B77-8F72-28CA82616A21}" type="presParOf" srcId="{979D13BA-2FFB-4EA4-8211-B030C010780D}" destId="{762132C4-8DF2-44C1-9D97-1E518F863822}" srcOrd="0" destOrd="0" presId="urn:microsoft.com/office/officeart/2005/8/layout/pictureOrgChart+Icon"/>
    <dgm:cxn modelId="{1D0C51C3-09D3-437C-9A7E-D1D5CD16D693}" type="presParOf" srcId="{979D13BA-2FFB-4EA4-8211-B030C010780D}" destId="{690F61C4-B932-4A91-9A3C-8A3425E9176E}" srcOrd="1" destOrd="0" presId="urn:microsoft.com/office/officeart/2005/8/layout/pictureOrgChart+Icon"/>
    <dgm:cxn modelId="{0F9D007C-C9B3-4B3C-B6FA-0496D42BCAE0}" type="presParOf" srcId="{979D13BA-2FFB-4EA4-8211-B030C010780D}" destId="{C682CFC8-8C81-4502-91BB-0698A6765979}" srcOrd="2" destOrd="0" presId="urn:microsoft.com/office/officeart/2005/8/layout/pictureOrgChart+Icon"/>
    <dgm:cxn modelId="{6743C72F-D0D5-4BAD-AD5F-FDFB0E6F09A5}" type="presParOf" srcId="{DD98BC6F-BD26-4BA4-B0B0-A8038184CE0E}" destId="{431C7A1F-95C2-4C36-984C-56349C546967}" srcOrd="1" destOrd="0" presId="urn:microsoft.com/office/officeart/2005/8/layout/pictureOrgChart+Icon"/>
    <dgm:cxn modelId="{CABA5A8E-06DD-4F0A-BAC5-9558B5314282}" type="presParOf" srcId="{431C7A1F-95C2-4C36-984C-56349C546967}" destId="{9943A745-18BC-4CC0-ACF7-2E4C188664DD}" srcOrd="0" destOrd="0" presId="urn:microsoft.com/office/officeart/2005/8/layout/pictureOrgChart+Icon"/>
    <dgm:cxn modelId="{F080827D-8BA5-4D7A-8CAD-681C9B227524}" type="presParOf" srcId="{431C7A1F-95C2-4C36-984C-56349C546967}" destId="{1CC14EB5-1B5C-466F-93F2-3CE5BED8B2E2}" srcOrd="1" destOrd="0" presId="urn:microsoft.com/office/officeart/2005/8/layout/pictureOrgChart+Icon"/>
    <dgm:cxn modelId="{587BDC5A-4462-44C2-B3DF-36505E71C6A6}" type="presParOf" srcId="{1CC14EB5-1B5C-466F-93F2-3CE5BED8B2E2}" destId="{DCA842B9-8BBF-4D0F-93D4-8AC67189391D}" srcOrd="0" destOrd="0" presId="urn:microsoft.com/office/officeart/2005/8/layout/pictureOrgChart+Icon"/>
    <dgm:cxn modelId="{30B55D84-1508-41B9-A566-926D29A58C85}" type="presParOf" srcId="{DCA842B9-8BBF-4D0F-93D4-8AC67189391D}" destId="{07B37499-C6B9-478C-A237-3DEB521C1BF3}" srcOrd="0" destOrd="0" presId="urn:microsoft.com/office/officeart/2005/8/layout/pictureOrgChart+Icon"/>
    <dgm:cxn modelId="{A882B32E-A3AE-46B6-B410-CBB1C486C0B4}" type="presParOf" srcId="{DCA842B9-8BBF-4D0F-93D4-8AC67189391D}" destId="{BAD5C05D-B747-4814-991B-574614508F6C}" srcOrd="1" destOrd="0" presId="urn:microsoft.com/office/officeart/2005/8/layout/pictureOrgChart+Icon"/>
    <dgm:cxn modelId="{5973AD5C-866A-4D4A-9C61-055F6EFFF7C2}" type="presParOf" srcId="{DCA842B9-8BBF-4D0F-93D4-8AC67189391D}" destId="{AA87DFBE-E74F-4683-B009-4845883D8F9E}" srcOrd="2" destOrd="0" presId="urn:microsoft.com/office/officeart/2005/8/layout/pictureOrgChart+Icon"/>
    <dgm:cxn modelId="{94011E9C-9549-4BCD-86A4-C8B354E4383E}" type="presParOf" srcId="{1CC14EB5-1B5C-466F-93F2-3CE5BED8B2E2}" destId="{A9AF710B-AFB6-40C4-B22B-71ABE309DA25}" srcOrd="1" destOrd="0" presId="urn:microsoft.com/office/officeart/2005/8/layout/pictureOrgChart+Icon"/>
    <dgm:cxn modelId="{EDCACEB7-F022-4BFA-A930-5EDCE68EA7FD}" type="presParOf" srcId="{1CC14EB5-1B5C-466F-93F2-3CE5BED8B2E2}" destId="{382971DD-4882-4FA6-9F8A-288D6CADFFF9}" srcOrd="2" destOrd="0" presId="urn:microsoft.com/office/officeart/2005/8/layout/pictureOrgChart+Icon"/>
    <dgm:cxn modelId="{0B25C0D7-A3EC-4274-8CA8-90CA0AF784C0}" type="presParOf" srcId="{431C7A1F-95C2-4C36-984C-56349C546967}" destId="{B608F7D5-FF27-4C32-8CFE-33E3BB6F30C6}" srcOrd="2" destOrd="0" presId="urn:microsoft.com/office/officeart/2005/8/layout/pictureOrgChart+Icon"/>
    <dgm:cxn modelId="{30C24775-A13B-4229-8D23-59DCF20DA511}" type="presParOf" srcId="{431C7A1F-95C2-4C36-984C-56349C546967}" destId="{EF56F696-59BC-403E-A76B-926927C8D4D1}" srcOrd="3" destOrd="0" presId="urn:microsoft.com/office/officeart/2005/8/layout/pictureOrgChart+Icon"/>
    <dgm:cxn modelId="{B442713B-558D-4844-9BB1-D1027A7721FE}" type="presParOf" srcId="{EF56F696-59BC-403E-A76B-926927C8D4D1}" destId="{A2397404-870D-45EA-AFAB-551184B4AF11}" srcOrd="0" destOrd="0" presId="urn:microsoft.com/office/officeart/2005/8/layout/pictureOrgChart+Icon"/>
    <dgm:cxn modelId="{00C900B1-3F19-4F37-BBE7-85801BFCA31C}" type="presParOf" srcId="{A2397404-870D-45EA-AFAB-551184B4AF11}" destId="{7CEFCBFE-2820-44B5-90C6-B77FD77F9015}" srcOrd="0" destOrd="0" presId="urn:microsoft.com/office/officeart/2005/8/layout/pictureOrgChart+Icon"/>
    <dgm:cxn modelId="{C6C77AF0-59AD-48F7-B771-F0DD8939C247}" type="presParOf" srcId="{A2397404-870D-45EA-AFAB-551184B4AF11}" destId="{FD2177AF-33C5-4D72-B2D1-08EE540D3340}" srcOrd="1" destOrd="0" presId="urn:microsoft.com/office/officeart/2005/8/layout/pictureOrgChart+Icon"/>
    <dgm:cxn modelId="{0F9CB685-3DA5-46FC-BB33-D95D2AA57C84}" type="presParOf" srcId="{A2397404-870D-45EA-AFAB-551184B4AF11}" destId="{F956DDC2-84AB-40C8-914C-75DE4798778F}" srcOrd="2" destOrd="0" presId="urn:microsoft.com/office/officeart/2005/8/layout/pictureOrgChart+Icon"/>
    <dgm:cxn modelId="{00392239-DF34-4984-8DB1-17E03252F8A6}" type="presParOf" srcId="{EF56F696-59BC-403E-A76B-926927C8D4D1}" destId="{072655AA-DBB3-4ECC-B904-53E0976F6A40}" srcOrd="1" destOrd="0" presId="urn:microsoft.com/office/officeart/2005/8/layout/pictureOrgChart+Icon"/>
    <dgm:cxn modelId="{7C32CC19-0616-41B1-B03A-4A7D9E718040}" type="presParOf" srcId="{EF56F696-59BC-403E-A76B-926927C8D4D1}" destId="{D9D51B02-E9ED-4C51-9C7A-3E565DEBD5E2}" srcOrd="2" destOrd="0" presId="urn:microsoft.com/office/officeart/2005/8/layout/pictureOrgChart+Icon"/>
    <dgm:cxn modelId="{AE0913B2-8FE3-4B29-BE48-51BA1A670D31}" type="presParOf" srcId="{431C7A1F-95C2-4C36-984C-56349C546967}" destId="{40AB1CF3-D5C5-422F-ABBE-C58801C29412}" srcOrd="4" destOrd="0" presId="urn:microsoft.com/office/officeart/2005/8/layout/pictureOrgChart+Icon"/>
    <dgm:cxn modelId="{40E7449F-8248-4DA7-BD32-9B51AA456B97}" type="presParOf" srcId="{431C7A1F-95C2-4C36-984C-56349C546967}" destId="{E8A5A702-06B6-48F9-98EB-7EF9555D698F}" srcOrd="5" destOrd="0" presId="urn:microsoft.com/office/officeart/2005/8/layout/pictureOrgChart+Icon"/>
    <dgm:cxn modelId="{AA439D44-7DA4-4DE7-AB1C-64FC0CB5B22B}" type="presParOf" srcId="{E8A5A702-06B6-48F9-98EB-7EF9555D698F}" destId="{43600FC4-D826-47C1-9A03-9286C24B98EC}" srcOrd="0" destOrd="0" presId="urn:microsoft.com/office/officeart/2005/8/layout/pictureOrgChart+Icon"/>
    <dgm:cxn modelId="{7462444F-7369-466B-93B3-2E772D843DED}" type="presParOf" srcId="{43600FC4-D826-47C1-9A03-9286C24B98EC}" destId="{B7C87C8A-A368-4960-8E16-D6E5B6030C8F}" srcOrd="0" destOrd="0" presId="urn:microsoft.com/office/officeart/2005/8/layout/pictureOrgChart+Icon"/>
    <dgm:cxn modelId="{03D17DC5-86BC-4367-AA9E-97EE4B8E8E24}" type="presParOf" srcId="{43600FC4-D826-47C1-9A03-9286C24B98EC}" destId="{C0E2A3D3-78EB-4612-BCB2-8112D7261D4F}" srcOrd="1" destOrd="0" presId="urn:microsoft.com/office/officeart/2005/8/layout/pictureOrgChart+Icon"/>
    <dgm:cxn modelId="{FF4D18B0-6F8F-4CCB-A1E4-6CFECA93C12D}" type="presParOf" srcId="{43600FC4-D826-47C1-9A03-9286C24B98EC}" destId="{4297D0DD-0AC6-4D5C-B04C-1A835A08C2B9}" srcOrd="2" destOrd="0" presId="urn:microsoft.com/office/officeart/2005/8/layout/pictureOrgChart+Icon"/>
    <dgm:cxn modelId="{992582D8-9AC1-4315-A938-9F4A395984D6}" type="presParOf" srcId="{E8A5A702-06B6-48F9-98EB-7EF9555D698F}" destId="{E079826E-F5C2-46D9-B616-68522B83C8B5}" srcOrd="1" destOrd="0" presId="urn:microsoft.com/office/officeart/2005/8/layout/pictureOrgChart+Icon"/>
    <dgm:cxn modelId="{AB217701-5AA8-4575-B9EB-E3CE67F023DB}" type="presParOf" srcId="{E8A5A702-06B6-48F9-98EB-7EF9555D698F}" destId="{0E02A635-A927-4D9F-91B6-FDFFF0E6353B}" srcOrd="2" destOrd="0" presId="urn:microsoft.com/office/officeart/2005/8/layout/pictureOrgChart+Icon"/>
    <dgm:cxn modelId="{BEC9F410-061F-4C94-87DB-597CAA80D734}" type="presParOf" srcId="{DD98BC6F-BD26-4BA4-B0B0-A8038184CE0E}" destId="{6F4F1C25-22E8-4E3E-88A8-3FEBC99245AE}"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2E7444-52DD-4ABE-BF0E-1E241D7CDE05}"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64212DE8-66EC-4CEB-8F7F-AC8A92A9353C}">
      <dgm:prSet phldrT="[Text]"/>
      <dgm:spPr/>
      <dgm:t>
        <a:bodyPr/>
        <a:lstStyle/>
        <a:p>
          <a:r>
            <a:rPr lang="hi-IN" dirty="0" smtClean="0"/>
            <a:t>जाति सम्बन्धी लोकगीत </a:t>
          </a:r>
          <a:endParaRPr lang="en-US" dirty="0"/>
        </a:p>
      </dgm:t>
    </dgm:pt>
    <dgm:pt modelId="{90AA94AF-A407-4A53-B2C7-5DC3E6A3BE7C}" type="parTrans" cxnId="{40648604-5B64-4BC8-A346-4F4F0E5A50CB}">
      <dgm:prSet/>
      <dgm:spPr/>
      <dgm:t>
        <a:bodyPr/>
        <a:lstStyle/>
        <a:p>
          <a:endParaRPr lang="en-US"/>
        </a:p>
      </dgm:t>
    </dgm:pt>
    <dgm:pt modelId="{CA75942D-6DAE-4797-9CBB-BC6ABCA78288}" type="sibTrans" cxnId="{40648604-5B64-4BC8-A346-4F4F0E5A50CB}">
      <dgm:prSet/>
      <dgm:spPr/>
      <dgm:t>
        <a:bodyPr/>
        <a:lstStyle/>
        <a:p>
          <a:endParaRPr lang="en-US"/>
        </a:p>
      </dgm:t>
    </dgm:pt>
    <dgm:pt modelId="{6297D73F-0447-483D-A0D4-45E0D2DF42CF}">
      <dgm:prSet phldrT="[Text]"/>
      <dgm:spPr/>
      <dgm:t>
        <a:bodyPr/>
        <a:lstStyle/>
        <a:p>
          <a:r>
            <a:rPr lang="hi-IN" dirty="0" smtClean="0"/>
            <a:t>नट जाती – आल्हा </a:t>
          </a:r>
          <a:endParaRPr lang="en-US" dirty="0"/>
        </a:p>
      </dgm:t>
    </dgm:pt>
    <dgm:pt modelId="{5DD9FFE7-4142-46CE-892F-9FF7C3DE3439}" type="parTrans" cxnId="{4F14301D-8421-450F-BE86-1FE829A34DF0}">
      <dgm:prSet/>
      <dgm:spPr/>
      <dgm:t>
        <a:bodyPr/>
        <a:lstStyle/>
        <a:p>
          <a:endParaRPr lang="en-US"/>
        </a:p>
      </dgm:t>
    </dgm:pt>
    <dgm:pt modelId="{46EB9489-6FEA-461F-AC12-820EC03C8DF5}" type="sibTrans" cxnId="{4F14301D-8421-450F-BE86-1FE829A34DF0}">
      <dgm:prSet/>
      <dgm:spPr/>
      <dgm:t>
        <a:bodyPr/>
        <a:lstStyle/>
        <a:p>
          <a:endParaRPr lang="en-US"/>
        </a:p>
      </dgm:t>
    </dgm:pt>
    <dgm:pt modelId="{75B5FF91-08A2-4DB8-9FB7-2DF647D81441}">
      <dgm:prSet phldrT="[Text]"/>
      <dgm:spPr/>
      <dgm:t>
        <a:bodyPr/>
        <a:lstStyle/>
        <a:p>
          <a:r>
            <a:rPr lang="hi-IN" dirty="0" smtClean="0"/>
            <a:t>अहीर जाति –</a:t>
          </a:r>
        </a:p>
        <a:p>
          <a:r>
            <a:rPr lang="hi-IN" dirty="0" smtClean="0"/>
            <a:t>बिरहा  </a:t>
          </a:r>
          <a:endParaRPr lang="en-US" dirty="0"/>
        </a:p>
      </dgm:t>
    </dgm:pt>
    <dgm:pt modelId="{5CAD90B0-3213-4386-AB8F-64A456B3DFCE}" type="parTrans" cxnId="{6C19BD47-D205-4BF8-A69E-FE0FC0EC3B49}">
      <dgm:prSet/>
      <dgm:spPr/>
      <dgm:t>
        <a:bodyPr/>
        <a:lstStyle/>
        <a:p>
          <a:endParaRPr lang="en-US"/>
        </a:p>
      </dgm:t>
    </dgm:pt>
    <dgm:pt modelId="{F15D3E86-55F5-4727-8923-549CDA7B5D78}" type="sibTrans" cxnId="{6C19BD47-D205-4BF8-A69E-FE0FC0EC3B49}">
      <dgm:prSet/>
      <dgm:spPr/>
      <dgm:t>
        <a:bodyPr/>
        <a:lstStyle/>
        <a:p>
          <a:endParaRPr lang="en-US"/>
        </a:p>
      </dgm:t>
    </dgm:pt>
    <dgm:pt modelId="{3B09A0F3-8EFA-4612-B17B-E94D3CD8E5E1}">
      <dgm:prSet phldrT="[Text]"/>
      <dgm:spPr/>
      <dgm:t>
        <a:bodyPr/>
        <a:lstStyle/>
        <a:p>
          <a:r>
            <a:rPr lang="hi-IN" dirty="0" smtClean="0"/>
            <a:t>धोबी जाति –धोबी गीत </a:t>
          </a:r>
          <a:endParaRPr lang="en-US" dirty="0"/>
        </a:p>
      </dgm:t>
    </dgm:pt>
    <dgm:pt modelId="{005D7986-DC12-4B25-A8A9-EF50BB7FA908}" type="parTrans" cxnId="{AEE657BE-6B4C-4BDE-A674-DB00206A2AEA}">
      <dgm:prSet/>
      <dgm:spPr/>
      <dgm:t>
        <a:bodyPr/>
        <a:lstStyle/>
        <a:p>
          <a:endParaRPr lang="en-US"/>
        </a:p>
      </dgm:t>
    </dgm:pt>
    <dgm:pt modelId="{E9784214-8585-46C1-AEB4-D5BFBD85A8C3}" type="sibTrans" cxnId="{AEE657BE-6B4C-4BDE-A674-DB00206A2AEA}">
      <dgm:prSet/>
      <dgm:spPr/>
      <dgm:t>
        <a:bodyPr/>
        <a:lstStyle/>
        <a:p>
          <a:endParaRPr lang="en-US"/>
        </a:p>
      </dgm:t>
    </dgm:pt>
    <dgm:pt modelId="{D4552098-2E92-4183-BEC4-A8689C746B93}" type="pres">
      <dgm:prSet presAssocID="{3F2E7444-52DD-4ABE-BF0E-1E241D7CDE05}" presName="hierChild1" presStyleCnt="0">
        <dgm:presLayoutVars>
          <dgm:orgChart val="1"/>
          <dgm:chPref val="1"/>
          <dgm:dir/>
          <dgm:animOne val="branch"/>
          <dgm:animLvl val="lvl"/>
          <dgm:resizeHandles/>
        </dgm:presLayoutVars>
      </dgm:prSet>
      <dgm:spPr/>
      <dgm:t>
        <a:bodyPr/>
        <a:lstStyle/>
        <a:p>
          <a:endParaRPr lang="en-US"/>
        </a:p>
      </dgm:t>
    </dgm:pt>
    <dgm:pt modelId="{0C76CD90-1FDA-4E60-A741-E3B58226DCE8}" type="pres">
      <dgm:prSet presAssocID="{64212DE8-66EC-4CEB-8F7F-AC8A92A9353C}" presName="hierRoot1" presStyleCnt="0">
        <dgm:presLayoutVars>
          <dgm:hierBranch val="init"/>
        </dgm:presLayoutVars>
      </dgm:prSet>
      <dgm:spPr/>
    </dgm:pt>
    <dgm:pt modelId="{9A0ECB30-4623-4690-A16A-ABB7B0ADA10B}" type="pres">
      <dgm:prSet presAssocID="{64212DE8-66EC-4CEB-8F7F-AC8A92A9353C}" presName="rootComposite1" presStyleCnt="0"/>
      <dgm:spPr/>
    </dgm:pt>
    <dgm:pt modelId="{2E4FC00F-50B1-4094-B997-8517DF0F2946}" type="pres">
      <dgm:prSet presAssocID="{64212DE8-66EC-4CEB-8F7F-AC8A92A9353C}" presName="rootText1" presStyleLbl="node0" presStyleIdx="0" presStyleCnt="1" custLinFactNeighborX="2690" custLinFactNeighborY="-38999">
        <dgm:presLayoutVars>
          <dgm:chPref val="3"/>
        </dgm:presLayoutVars>
      </dgm:prSet>
      <dgm:spPr/>
      <dgm:t>
        <a:bodyPr/>
        <a:lstStyle/>
        <a:p>
          <a:endParaRPr lang="en-US"/>
        </a:p>
      </dgm:t>
    </dgm:pt>
    <dgm:pt modelId="{3DFBFBD0-7DBD-45E5-B773-6529ED91F79A}" type="pres">
      <dgm:prSet presAssocID="{64212DE8-66EC-4CEB-8F7F-AC8A92A9353C}" presName="rootPict1" presStyleLbl="alignImgPlace1" presStyleIdx="0" presStyleCnt="4" custScaleX="239036" custScaleY="148474" custLinFactNeighborX="-70232" custLinFactNeighborY="-49759"/>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41D987A9-73A1-4AB6-8E57-593982698696}" type="pres">
      <dgm:prSet presAssocID="{64212DE8-66EC-4CEB-8F7F-AC8A92A9353C}" presName="rootConnector1" presStyleLbl="node1" presStyleIdx="0" presStyleCnt="0"/>
      <dgm:spPr/>
      <dgm:t>
        <a:bodyPr/>
        <a:lstStyle/>
        <a:p>
          <a:endParaRPr lang="en-US"/>
        </a:p>
      </dgm:t>
    </dgm:pt>
    <dgm:pt modelId="{4EEDA546-AC0B-4183-9E7A-C47EEACA7A1C}" type="pres">
      <dgm:prSet presAssocID="{64212DE8-66EC-4CEB-8F7F-AC8A92A9353C}" presName="hierChild2" presStyleCnt="0"/>
      <dgm:spPr/>
    </dgm:pt>
    <dgm:pt modelId="{67B9CB68-A2BF-422A-B8E6-CB499974840B}" type="pres">
      <dgm:prSet presAssocID="{5DD9FFE7-4142-46CE-892F-9FF7C3DE3439}" presName="Name37" presStyleLbl="parChTrans1D2" presStyleIdx="0" presStyleCnt="3"/>
      <dgm:spPr/>
      <dgm:t>
        <a:bodyPr/>
        <a:lstStyle/>
        <a:p>
          <a:endParaRPr lang="en-US"/>
        </a:p>
      </dgm:t>
    </dgm:pt>
    <dgm:pt modelId="{F9043BA8-3639-4A6F-B9BB-7B649D7084D9}" type="pres">
      <dgm:prSet presAssocID="{6297D73F-0447-483D-A0D4-45E0D2DF42CF}" presName="hierRoot2" presStyleCnt="0">
        <dgm:presLayoutVars>
          <dgm:hierBranch val="init"/>
        </dgm:presLayoutVars>
      </dgm:prSet>
      <dgm:spPr/>
    </dgm:pt>
    <dgm:pt modelId="{19808709-3651-4CFB-81F4-8D48B1F456DD}" type="pres">
      <dgm:prSet presAssocID="{6297D73F-0447-483D-A0D4-45E0D2DF42CF}" presName="rootComposite" presStyleCnt="0"/>
      <dgm:spPr/>
    </dgm:pt>
    <dgm:pt modelId="{3EE12B86-3840-4F3E-BECB-07C7C9FD9DA7}" type="pres">
      <dgm:prSet presAssocID="{6297D73F-0447-483D-A0D4-45E0D2DF42CF}" presName="rootText" presStyleLbl="node2" presStyleIdx="0" presStyleCnt="3" custLinFactNeighborY="2690">
        <dgm:presLayoutVars>
          <dgm:chPref val="3"/>
        </dgm:presLayoutVars>
      </dgm:prSet>
      <dgm:spPr/>
      <dgm:t>
        <a:bodyPr/>
        <a:lstStyle/>
        <a:p>
          <a:endParaRPr lang="en-US"/>
        </a:p>
      </dgm:t>
    </dgm:pt>
    <dgm:pt modelId="{2DB3E8A1-1469-47D9-8171-BC3126E7E490}" type="pres">
      <dgm:prSet presAssocID="{6297D73F-0447-483D-A0D4-45E0D2DF42CF}" presName="rootPict" presStyleLbl="alignImgPlace1" presStyleIdx="1" presStyleCnt="4" custScaleX="141466" custScaleY="186343"/>
      <dgm:spPr>
        <a:blipFill rotWithShape="1">
          <a:blip xmlns:r="http://schemas.openxmlformats.org/officeDocument/2006/relationships" r:embed="rId2"/>
          <a:stretch>
            <a:fillRect/>
          </a:stretch>
        </a:blipFill>
      </dgm:spPr>
      <dgm:t>
        <a:bodyPr/>
        <a:lstStyle/>
        <a:p>
          <a:endParaRPr lang="en-US"/>
        </a:p>
      </dgm:t>
    </dgm:pt>
    <dgm:pt modelId="{97BCC19C-7220-485F-AFFD-867B6FDE5A06}" type="pres">
      <dgm:prSet presAssocID="{6297D73F-0447-483D-A0D4-45E0D2DF42CF}" presName="rootConnector" presStyleLbl="node2" presStyleIdx="0" presStyleCnt="3"/>
      <dgm:spPr/>
      <dgm:t>
        <a:bodyPr/>
        <a:lstStyle/>
        <a:p>
          <a:endParaRPr lang="en-US"/>
        </a:p>
      </dgm:t>
    </dgm:pt>
    <dgm:pt modelId="{BBD458B0-D168-49E5-92B8-D1824286ACD0}" type="pres">
      <dgm:prSet presAssocID="{6297D73F-0447-483D-A0D4-45E0D2DF42CF}" presName="hierChild4" presStyleCnt="0"/>
      <dgm:spPr/>
    </dgm:pt>
    <dgm:pt modelId="{75965A6B-2EB2-476E-99CC-8B7EC015274B}" type="pres">
      <dgm:prSet presAssocID="{6297D73F-0447-483D-A0D4-45E0D2DF42CF}" presName="hierChild5" presStyleCnt="0"/>
      <dgm:spPr/>
    </dgm:pt>
    <dgm:pt modelId="{1BB421AC-9B06-4231-92F8-FA7B4DA4F428}" type="pres">
      <dgm:prSet presAssocID="{5CAD90B0-3213-4386-AB8F-64A456B3DFCE}" presName="Name37" presStyleLbl="parChTrans1D2" presStyleIdx="1" presStyleCnt="3"/>
      <dgm:spPr/>
      <dgm:t>
        <a:bodyPr/>
        <a:lstStyle/>
        <a:p>
          <a:endParaRPr lang="en-US"/>
        </a:p>
      </dgm:t>
    </dgm:pt>
    <dgm:pt modelId="{DAF05DEC-45BF-4EC4-842C-F9FBBB47CB6B}" type="pres">
      <dgm:prSet presAssocID="{75B5FF91-08A2-4DB8-9FB7-2DF647D81441}" presName="hierRoot2" presStyleCnt="0">
        <dgm:presLayoutVars>
          <dgm:hierBranch val="init"/>
        </dgm:presLayoutVars>
      </dgm:prSet>
      <dgm:spPr/>
    </dgm:pt>
    <dgm:pt modelId="{EE094B6F-83CC-492C-ACF2-B468ABD3A1BD}" type="pres">
      <dgm:prSet presAssocID="{75B5FF91-08A2-4DB8-9FB7-2DF647D81441}" presName="rootComposite" presStyleCnt="0"/>
      <dgm:spPr/>
    </dgm:pt>
    <dgm:pt modelId="{2A139AD4-8E79-477A-8B51-9AECE0B803D0}" type="pres">
      <dgm:prSet presAssocID="{75B5FF91-08A2-4DB8-9FB7-2DF647D81441}" presName="rootText" presStyleLbl="node2" presStyleIdx="1" presStyleCnt="3">
        <dgm:presLayoutVars>
          <dgm:chPref val="3"/>
        </dgm:presLayoutVars>
      </dgm:prSet>
      <dgm:spPr/>
      <dgm:t>
        <a:bodyPr/>
        <a:lstStyle/>
        <a:p>
          <a:endParaRPr lang="en-US"/>
        </a:p>
      </dgm:t>
    </dgm:pt>
    <dgm:pt modelId="{CF1FD2EB-DEF6-40AB-AA47-159C4004243C}" type="pres">
      <dgm:prSet presAssocID="{75B5FF91-08A2-4DB8-9FB7-2DF647D81441}" presName="rootPict" presStyleLbl="alignImgPlace1" presStyleIdx="2" presStyleCnt="4" custScaleX="174706" custScaleY="168602" custLinFactNeighborX="-29028"/>
      <dgm:spPr>
        <a:blipFill rotWithShape="1">
          <a:blip xmlns:r="http://schemas.openxmlformats.org/officeDocument/2006/relationships" r:embed="rId3"/>
          <a:stretch>
            <a:fillRect/>
          </a:stretch>
        </a:blipFill>
      </dgm:spPr>
      <dgm:t>
        <a:bodyPr/>
        <a:lstStyle/>
        <a:p>
          <a:endParaRPr lang="en-US"/>
        </a:p>
      </dgm:t>
    </dgm:pt>
    <dgm:pt modelId="{68AF7085-685D-4B10-AA2A-2C84B100A1AB}" type="pres">
      <dgm:prSet presAssocID="{75B5FF91-08A2-4DB8-9FB7-2DF647D81441}" presName="rootConnector" presStyleLbl="node2" presStyleIdx="1" presStyleCnt="3"/>
      <dgm:spPr/>
      <dgm:t>
        <a:bodyPr/>
        <a:lstStyle/>
        <a:p>
          <a:endParaRPr lang="en-US"/>
        </a:p>
      </dgm:t>
    </dgm:pt>
    <dgm:pt modelId="{BC8B9250-6452-47F3-8BC7-227F76F9D971}" type="pres">
      <dgm:prSet presAssocID="{75B5FF91-08A2-4DB8-9FB7-2DF647D81441}" presName="hierChild4" presStyleCnt="0"/>
      <dgm:spPr/>
    </dgm:pt>
    <dgm:pt modelId="{A313ECFF-0986-4127-93B9-A2DE69D18B45}" type="pres">
      <dgm:prSet presAssocID="{75B5FF91-08A2-4DB8-9FB7-2DF647D81441}" presName="hierChild5" presStyleCnt="0"/>
      <dgm:spPr/>
    </dgm:pt>
    <dgm:pt modelId="{66207238-C748-4868-B800-233D646C750F}" type="pres">
      <dgm:prSet presAssocID="{005D7986-DC12-4B25-A8A9-EF50BB7FA908}" presName="Name37" presStyleLbl="parChTrans1D2" presStyleIdx="2" presStyleCnt="3"/>
      <dgm:spPr/>
      <dgm:t>
        <a:bodyPr/>
        <a:lstStyle/>
        <a:p>
          <a:endParaRPr lang="en-US"/>
        </a:p>
      </dgm:t>
    </dgm:pt>
    <dgm:pt modelId="{DDD4CDBD-9D9A-4E3F-B35F-8A4519390F80}" type="pres">
      <dgm:prSet presAssocID="{3B09A0F3-8EFA-4612-B17B-E94D3CD8E5E1}" presName="hierRoot2" presStyleCnt="0">
        <dgm:presLayoutVars>
          <dgm:hierBranch val="init"/>
        </dgm:presLayoutVars>
      </dgm:prSet>
      <dgm:spPr/>
    </dgm:pt>
    <dgm:pt modelId="{18933390-C436-4A43-A27F-64E6F8C74450}" type="pres">
      <dgm:prSet presAssocID="{3B09A0F3-8EFA-4612-B17B-E94D3CD8E5E1}" presName="rootComposite" presStyleCnt="0"/>
      <dgm:spPr/>
    </dgm:pt>
    <dgm:pt modelId="{0A3E70E2-3A85-4A48-86FC-1FADFB8CFF5D}" type="pres">
      <dgm:prSet presAssocID="{3B09A0F3-8EFA-4612-B17B-E94D3CD8E5E1}" presName="rootText" presStyleLbl="node2" presStyleIdx="2" presStyleCnt="3">
        <dgm:presLayoutVars>
          <dgm:chPref val="3"/>
        </dgm:presLayoutVars>
      </dgm:prSet>
      <dgm:spPr/>
      <dgm:t>
        <a:bodyPr/>
        <a:lstStyle/>
        <a:p>
          <a:endParaRPr lang="en-US"/>
        </a:p>
      </dgm:t>
    </dgm:pt>
    <dgm:pt modelId="{93BBCB4D-9E15-41A9-B27F-8D720955FFC4}" type="pres">
      <dgm:prSet presAssocID="{3B09A0F3-8EFA-4612-B17B-E94D3CD8E5E1}" presName="rootPict" presStyleLbl="alignImgPlace1" presStyleIdx="3" presStyleCnt="4" custScaleX="165153" custScaleY="156350" custLinFactNeighborX="-22072"/>
      <dgm:spPr>
        <a:blipFill rotWithShape="1">
          <a:blip xmlns:r="http://schemas.openxmlformats.org/officeDocument/2006/relationships" r:embed="rId4"/>
          <a:stretch>
            <a:fillRect/>
          </a:stretch>
        </a:blipFill>
      </dgm:spPr>
      <dgm:t>
        <a:bodyPr/>
        <a:lstStyle/>
        <a:p>
          <a:endParaRPr lang="en-US"/>
        </a:p>
      </dgm:t>
    </dgm:pt>
    <dgm:pt modelId="{CEF880EE-4B4E-40C5-BF7E-2ADBC5286C67}" type="pres">
      <dgm:prSet presAssocID="{3B09A0F3-8EFA-4612-B17B-E94D3CD8E5E1}" presName="rootConnector" presStyleLbl="node2" presStyleIdx="2" presStyleCnt="3"/>
      <dgm:spPr/>
      <dgm:t>
        <a:bodyPr/>
        <a:lstStyle/>
        <a:p>
          <a:endParaRPr lang="en-US"/>
        </a:p>
      </dgm:t>
    </dgm:pt>
    <dgm:pt modelId="{740FA468-0B2A-44E6-A631-C20D3456E7FA}" type="pres">
      <dgm:prSet presAssocID="{3B09A0F3-8EFA-4612-B17B-E94D3CD8E5E1}" presName="hierChild4" presStyleCnt="0"/>
      <dgm:spPr/>
    </dgm:pt>
    <dgm:pt modelId="{96BD0057-FC4D-4990-AC89-D076FB5ED506}" type="pres">
      <dgm:prSet presAssocID="{3B09A0F3-8EFA-4612-B17B-E94D3CD8E5E1}" presName="hierChild5" presStyleCnt="0"/>
      <dgm:spPr/>
    </dgm:pt>
    <dgm:pt modelId="{B1B08115-80DC-4295-BC8C-2AAC09BB1043}" type="pres">
      <dgm:prSet presAssocID="{64212DE8-66EC-4CEB-8F7F-AC8A92A9353C}" presName="hierChild3" presStyleCnt="0"/>
      <dgm:spPr/>
    </dgm:pt>
  </dgm:ptLst>
  <dgm:cxnLst>
    <dgm:cxn modelId="{EF59E61B-EE1C-43F9-9033-18ED1C8F1447}" type="presOf" srcId="{3F2E7444-52DD-4ABE-BF0E-1E241D7CDE05}" destId="{D4552098-2E92-4183-BEC4-A8689C746B93}" srcOrd="0" destOrd="0" presId="urn:microsoft.com/office/officeart/2005/8/layout/pictureOrgChart+Icon"/>
    <dgm:cxn modelId="{E7853AB0-98A0-4684-BBEB-7289461E6E05}" type="presOf" srcId="{75B5FF91-08A2-4DB8-9FB7-2DF647D81441}" destId="{68AF7085-685D-4B10-AA2A-2C84B100A1AB}" srcOrd="1" destOrd="0" presId="urn:microsoft.com/office/officeart/2005/8/layout/pictureOrgChart+Icon"/>
    <dgm:cxn modelId="{77FA10E8-7B64-413B-BB25-1BE45A3CF54F}" type="presOf" srcId="{3B09A0F3-8EFA-4612-B17B-E94D3CD8E5E1}" destId="{0A3E70E2-3A85-4A48-86FC-1FADFB8CFF5D}" srcOrd="0" destOrd="0" presId="urn:microsoft.com/office/officeart/2005/8/layout/pictureOrgChart+Icon"/>
    <dgm:cxn modelId="{A730A9D9-5037-49B5-9054-9494301DE78E}" type="presOf" srcId="{5CAD90B0-3213-4386-AB8F-64A456B3DFCE}" destId="{1BB421AC-9B06-4231-92F8-FA7B4DA4F428}" srcOrd="0" destOrd="0" presId="urn:microsoft.com/office/officeart/2005/8/layout/pictureOrgChart+Icon"/>
    <dgm:cxn modelId="{173DBE3F-B47D-45A4-B46C-E4DE7F1CAE6E}" type="presOf" srcId="{6297D73F-0447-483D-A0D4-45E0D2DF42CF}" destId="{97BCC19C-7220-485F-AFFD-867B6FDE5A06}" srcOrd="1" destOrd="0" presId="urn:microsoft.com/office/officeart/2005/8/layout/pictureOrgChart+Icon"/>
    <dgm:cxn modelId="{202450F6-13B8-4C51-836B-01BFC34DDD46}" type="presOf" srcId="{5DD9FFE7-4142-46CE-892F-9FF7C3DE3439}" destId="{67B9CB68-A2BF-422A-B8E6-CB499974840B}" srcOrd="0" destOrd="0" presId="urn:microsoft.com/office/officeart/2005/8/layout/pictureOrgChart+Icon"/>
    <dgm:cxn modelId="{4F14301D-8421-450F-BE86-1FE829A34DF0}" srcId="{64212DE8-66EC-4CEB-8F7F-AC8A92A9353C}" destId="{6297D73F-0447-483D-A0D4-45E0D2DF42CF}" srcOrd="0" destOrd="0" parTransId="{5DD9FFE7-4142-46CE-892F-9FF7C3DE3439}" sibTransId="{46EB9489-6FEA-461F-AC12-820EC03C8DF5}"/>
    <dgm:cxn modelId="{C93AB20D-D49F-4756-9E99-AAB45E983D0C}" type="presOf" srcId="{64212DE8-66EC-4CEB-8F7F-AC8A92A9353C}" destId="{2E4FC00F-50B1-4094-B997-8517DF0F2946}" srcOrd="0" destOrd="0" presId="urn:microsoft.com/office/officeart/2005/8/layout/pictureOrgChart+Icon"/>
    <dgm:cxn modelId="{6C19BD47-D205-4BF8-A69E-FE0FC0EC3B49}" srcId="{64212DE8-66EC-4CEB-8F7F-AC8A92A9353C}" destId="{75B5FF91-08A2-4DB8-9FB7-2DF647D81441}" srcOrd="1" destOrd="0" parTransId="{5CAD90B0-3213-4386-AB8F-64A456B3DFCE}" sibTransId="{F15D3E86-55F5-4727-8923-549CDA7B5D78}"/>
    <dgm:cxn modelId="{AEE657BE-6B4C-4BDE-A674-DB00206A2AEA}" srcId="{64212DE8-66EC-4CEB-8F7F-AC8A92A9353C}" destId="{3B09A0F3-8EFA-4612-B17B-E94D3CD8E5E1}" srcOrd="2" destOrd="0" parTransId="{005D7986-DC12-4B25-A8A9-EF50BB7FA908}" sibTransId="{E9784214-8585-46C1-AEB4-D5BFBD85A8C3}"/>
    <dgm:cxn modelId="{A616A2C1-9D70-4FC0-BCD6-48AC8B2BD59D}" type="presOf" srcId="{3B09A0F3-8EFA-4612-B17B-E94D3CD8E5E1}" destId="{CEF880EE-4B4E-40C5-BF7E-2ADBC5286C67}" srcOrd="1" destOrd="0" presId="urn:microsoft.com/office/officeart/2005/8/layout/pictureOrgChart+Icon"/>
    <dgm:cxn modelId="{869E2209-1DA6-4B1A-BB22-8F6F84853F13}" type="presOf" srcId="{6297D73F-0447-483D-A0D4-45E0D2DF42CF}" destId="{3EE12B86-3840-4F3E-BECB-07C7C9FD9DA7}" srcOrd="0" destOrd="0" presId="urn:microsoft.com/office/officeart/2005/8/layout/pictureOrgChart+Icon"/>
    <dgm:cxn modelId="{45FBB60A-7E66-40DA-94A2-6D0310DD4A46}" type="presOf" srcId="{75B5FF91-08A2-4DB8-9FB7-2DF647D81441}" destId="{2A139AD4-8E79-477A-8B51-9AECE0B803D0}" srcOrd="0" destOrd="0" presId="urn:microsoft.com/office/officeart/2005/8/layout/pictureOrgChart+Icon"/>
    <dgm:cxn modelId="{DFE3859B-1022-46F6-8214-79F49CE02085}" type="presOf" srcId="{64212DE8-66EC-4CEB-8F7F-AC8A92A9353C}" destId="{41D987A9-73A1-4AB6-8E57-593982698696}" srcOrd="1" destOrd="0" presId="urn:microsoft.com/office/officeart/2005/8/layout/pictureOrgChart+Icon"/>
    <dgm:cxn modelId="{40648604-5B64-4BC8-A346-4F4F0E5A50CB}" srcId="{3F2E7444-52DD-4ABE-BF0E-1E241D7CDE05}" destId="{64212DE8-66EC-4CEB-8F7F-AC8A92A9353C}" srcOrd="0" destOrd="0" parTransId="{90AA94AF-A407-4A53-B2C7-5DC3E6A3BE7C}" sibTransId="{CA75942D-6DAE-4797-9CBB-BC6ABCA78288}"/>
    <dgm:cxn modelId="{2A2C2610-B5F1-4040-B254-942551432A04}" type="presOf" srcId="{005D7986-DC12-4B25-A8A9-EF50BB7FA908}" destId="{66207238-C748-4868-B800-233D646C750F}" srcOrd="0" destOrd="0" presId="urn:microsoft.com/office/officeart/2005/8/layout/pictureOrgChart+Icon"/>
    <dgm:cxn modelId="{AB78BB70-B25D-48F4-9123-8BF0BC1D1F01}" type="presParOf" srcId="{D4552098-2E92-4183-BEC4-A8689C746B93}" destId="{0C76CD90-1FDA-4E60-A741-E3B58226DCE8}" srcOrd="0" destOrd="0" presId="urn:microsoft.com/office/officeart/2005/8/layout/pictureOrgChart+Icon"/>
    <dgm:cxn modelId="{7CC4A6C7-82A2-4E06-AAED-D5F55D9F2B94}" type="presParOf" srcId="{0C76CD90-1FDA-4E60-A741-E3B58226DCE8}" destId="{9A0ECB30-4623-4690-A16A-ABB7B0ADA10B}" srcOrd="0" destOrd="0" presId="urn:microsoft.com/office/officeart/2005/8/layout/pictureOrgChart+Icon"/>
    <dgm:cxn modelId="{4A10D960-7B50-4862-A448-F26BF2AD15DB}" type="presParOf" srcId="{9A0ECB30-4623-4690-A16A-ABB7B0ADA10B}" destId="{2E4FC00F-50B1-4094-B997-8517DF0F2946}" srcOrd="0" destOrd="0" presId="urn:microsoft.com/office/officeart/2005/8/layout/pictureOrgChart+Icon"/>
    <dgm:cxn modelId="{F111F9FF-166A-46DE-B7E0-A205035D3BBB}" type="presParOf" srcId="{9A0ECB30-4623-4690-A16A-ABB7B0ADA10B}" destId="{3DFBFBD0-7DBD-45E5-B773-6529ED91F79A}" srcOrd="1" destOrd="0" presId="urn:microsoft.com/office/officeart/2005/8/layout/pictureOrgChart+Icon"/>
    <dgm:cxn modelId="{B214B000-7ACA-4C28-99C4-A0536BB6217B}" type="presParOf" srcId="{9A0ECB30-4623-4690-A16A-ABB7B0ADA10B}" destId="{41D987A9-73A1-4AB6-8E57-593982698696}" srcOrd="2" destOrd="0" presId="urn:microsoft.com/office/officeart/2005/8/layout/pictureOrgChart+Icon"/>
    <dgm:cxn modelId="{7A59D162-CFA2-4610-96D4-E4E01D559AE4}" type="presParOf" srcId="{0C76CD90-1FDA-4E60-A741-E3B58226DCE8}" destId="{4EEDA546-AC0B-4183-9E7A-C47EEACA7A1C}" srcOrd="1" destOrd="0" presId="urn:microsoft.com/office/officeart/2005/8/layout/pictureOrgChart+Icon"/>
    <dgm:cxn modelId="{C65F7DA7-2FE1-4277-A022-6B662CA0F1F0}" type="presParOf" srcId="{4EEDA546-AC0B-4183-9E7A-C47EEACA7A1C}" destId="{67B9CB68-A2BF-422A-B8E6-CB499974840B}" srcOrd="0" destOrd="0" presId="urn:microsoft.com/office/officeart/2005/8/layout/pictureOrgChart+Icon"/>
    <dgm:cxn modelId="{875AC701-2A6A-4BBB-B244-59BDB965EA1C}" type="presParOf" srcId="{4EEDA546-AC0B-4183-9E7A-C47EEACA7A1C}" destId="{F9043BA8-3639-4A6F-B9BB-7B649D7084D9}" srcOrd="1" destOrd="0" presId="urn:microsoft.com/office/officeart/2005/8/layout/pictureOrgChart+Icon"/>
    <dgm:cxn modelId="{AC3E7F33-2FDD-4BD3-800C-5CED85E246B0}" type="presParOf" srcId="{F9043BA8-3639-4A6F-B9BB-7B649D7084D9}" destId="{19808709-3651-4CFB-81F4-8D48B1F456DD}" srcOrd="0" destOrd="0" presId="urn:microsoft.com/office/officeart/2005/8/layout/pictureOrgChart+Icon"/>
    <dgm:cxn modelId="{F4ADE775-6F53-4EBD-8E82-A70B310C4ADC}" type="presParOf" srcId="{19808709-3651-4CFB-81F4-8D48B1F456DD}" destId="{3EE12B86-3840-4F3E-BECB-07C7C9FD9DA7}" srcOrd="0" destOrd="0" presId="urn:microsoft.com/office/officeart/2005/8/layout/pictureOrgChart+Icon"/>
    <dgm:cxn modelId="{355631D6-A4E8-49E9-8AD7-F1630717CC21}" type="presParOf" srcId="{19808709-3651-4CFB-81F4-8D48B1F456DD}" destId="{2DB3E8A1-1469-47D9-8171-BC3126E7E490}" srcOrd="1" destOrd="0" presId="urn:microsoft.com/office/officeart/2005/8/layout/pictureOrgChart+Icon"/>
    <dgm:cxn modelId="{F1E5BCEB-AEAA-48AC-AD3A-A88060EA3BCF}" type="presParOf" srcId="{19808709-3651-4CFB-81F4-8D48B1F456DD}" destId="{97BCC19C-7220-485F-AFFD-867B6FDE5A06}" srcOrd="2" destOrd="0" presId="urn:microsoft.com/office/officeart/2005/8/layout/pictureOrgChart+Icon"/>
    <dgm:cxn modelId="{91CACC0F-9694-43BD-8D09-89E42D42D148}" type="presParOf" srcId="{F9043BA8-3639-4A6F-B9BB-7B649D7084D9}" destId="{BBD458B0-D168-49E5-92B8-D1824286ACD0}" srcOrd="1" destOrd="0" presId="urn:microsoft.com/office/officeart/2005/8/layout/pictureOrgChart+Icon"/>
    <dgm:cxn modelId="{7B90260E-A5F9-4BD6-8427-DB56B3587D1C}" type="presParOf" srcId="{F9043BA8-3639-4A6F-B9BB-7B649D7084D9}" destId="{75965A6B-2EB2-476E-99CC-8B7EC015274B}" srcOrd="2" destOrd="0" presId="urn:microsoft.com/office/officeart/2005/8/layout/pictureOrgChart+Icon"/>
    <dgm:cxn modelId="{6BDA0ECD-EA46-4E5E-BF04-D5BA1A4F6E7F}" type="presParOf" srcId="{4EEDA546-AC0B-4183-9E7A-C47EEACA7A1C}" destId="{1BB421AC-9B06-4231-92F8-FA7B4DA4F428}" srcOrd="2" destOrd="0" presId="urn:microsoft.com/office/officeart/2005/8/layout/pictureOrgChart+Icon"/>
    <dgm:cxn modelId="{028932A4-5DF3-496A-88F7-C5FD3869E9F1}" type="presParOf" srcId="{4EEDA546-AC0B-4183-9E7A-C47EEACA7A1C}" destId="{DAF05DEC-45BF-4EC4-842C-F9FBBB47CB6B}" srcOrd="3" destOrd="0" presId="urn:microsoft.com/office/officeart/2005/8/layout/pictureOrgChart+Icon"/>
    <dgm:cxn modelId="{02F935FB-E8AC-4C96-A168-E80173D31769}" type="presParOf" srcId="{DAF05DEC-45BF-4EC4-842C-F9FBBB47CB6B}" destId="{EE094B6F-83CC-492C-ACF2-B468ABD3A1BD}" srcOrd="0" destOrd="0" presId="urn:microsoft.com/office/officeart/2005/8/layout/pictureOrgChart+Icon"/>
    <dgm:cxn modelId="{FA87D821-5921-4844-9EAC-F39029A39CA8}" type="presParOf" srcId="{EE094B6F-83CC-492C-ACF2-B468ABD3A1BD}" destId="{2A139AD4-8E79-477A-8B51-9AECE0B803D0}" srcOrd="0" destOrd="0" presId="urn:microsoft.com/office/officeart/2005/8/layout/pictureOrgChart+Icon"/>
    <dgm:cxn modelId="{34E72A60-B7BF-4914-AB5C-AFD5119DE0FC}" type="presParOf" srcId="{EE094B6F-83CC-492C-ACF2-B468ABD3A1BD}" destId="{CF1FD2EB-DEF6-40AB-AA47-159C4004243C}" srcOrd="1" destOrd="0" presId="urn:microsoft.com/office/officeart/2005/8/layout/pictureOrgChart+Icon"/>
    <dgm:cxn modelId="{0AB46A64-8230-4BC0-AD7A-6185464568A1}" type="presParOf" srcId="{EE094B6F-83CC-492C-ACF2-B468ABD3A1BD}" destId="{68AF7085-685D-4B10-AA2A-2C84B100A1AB}" srcOrd="2" destOrd="0" presId="urn:microsoft.com/office/officeart/2005/8/layout/pictureOrgChart+Icon"/>
    <dgm:cxn modelId="{518122F9-957C-48E3-8575-518DFD86B47A}" type="presParOf" srcId="{DAF05DEC-45BF-4EC4-842C-F9FBBB47CB6B}" destId="{BC8B9250-6452-47F3-8BC7-227F76F9D971}" srcOrd="1" destOrd="0" presId="urn:microsoft.com/office/officeart/2005/8/layout/pictureOrgChart+Icon"/>
    <dgm:cxn modelId="{1A5CB26A-76A0-450F-AD73-6D20DABD8FFC}" type="presParOf" srcId="{DAF05DEC-45BF-4EC4-842C-F9FBBB47CB6B}" destId="{A313ECFF-0986-4127-93B9-A2DE69D18B45}" srcOrd="2" destOrd="0" presId="urn:microsoft.com/office/officeart/2005/8/layout/pictureOrgChart+Icon"/>
    <dgm:cxn modelId="{5B576870-6BD1-4DEB-9813-C42985705D34}" type="presParOf" srcId="{4EEDA546-AC0B-4183-9E7A-C47EEACA7A1C}" destId="{66207238-C748-4868-B800-233D646C750F}" srcOrd="4" destOrd="0" presId="urn:microsoft.com/office/officeart/2005/8/layout/pictureOrgChart+Icon"/>
    <dgm:cxn modelId="{0EDEAEE9-AF7A-4A96-A678-E856A8F16F05}" type="presParOf" srcId="{4EEDA546-AC0B-4183-9E7A-C47EEACA7A1C}" destId="{DDD4CDBD-9D9A-4E3F-B35F-8A4519390F80}" srcOrd="5" destOrd="0" presId="urn:microsoft.com/office/officeart/2005/8/layout/pictureOrgChart+Icon"/>
    <dgm:cxn modelId="{A0102B4B-F63D-485F-AFDE-55990A94998E}" type="presParOf" srcId="{DDD4CDBD-9D9A-4E3F-B35F-8A4519390F80}" destId="{18933390-C436-4A43-A27F-64E6F8C74450}" srcOrd="0" destOrd="0" presId="urn:microsoft.com/office/officeart/2005/8/layout/pictureOrgChart+Icon"/>
    <dgm:cxn modelId="{CBCBCB26-F2C5-4521-B837-79B29040D3C7}" type="presParOf" srcId="{18933390-C436-4A43-A27F-64E6F8C74450}" destId="{0A3E70E2-3A85-4A48-86FC-1FADFB8CFF5D}" srcOrd="0" destOrd="0" presId="urn:microsoft.com/office/officeart/2005/8/layout/pictureOrgChart+Icon"/>
    <dgm:cxn modelId="{7C2ED1AA-77A8-40D1-9DAE-F8D1D2DF2E3A}" type="presParOf" srcId="{18933390-C436-4A43-A27F-64E6F8C74450}" destId="{93BBCB4D-9E15-41A9-B27F-8D720955FFC4}" srcOrd="1" destOrd="0" presId="urn:microsoft.com/office/officeart/2005/8/layout/pictureOrgChart+Icon"/>
    <dgm:cxn modelId="{9E9DD263-674B-44AC-8B7E-0BC5BBE46BC8}" type="presParOf" srcId="{18933390-C436-4A43-A27F-64E6F8C74450}" destId="{CEF880EE-4B4E-40C5-BF7E-2ADBC5286C67}" srcOrd="2" destOrd="0" presId="urn:microsoft.com/office/officeart/2005/8/layout/pictureOrgChart+Icon"/>
    <dgm:cxn modelId="{E9898C7D-B7C3-49A3-B136-3AE89170DEEF}" type="presParOf" srcId="{DDD4CDBD-9D9A-4E3F-B35F-8A4519390F80}" destId="{740FA468-0B2A-44E6-A631-C20D3456E7FA}" srcOrd="1" destOrd="0" presId="urn:microsoft.com/office/officeart/2005/8/layout/pictureOrgChart+Icon"/>
    <dgm:cxn modelId="{EFCD7E2C-6111-4C5A-9B05-45B308610211}" type="presParOf" srcId="{DDD4CDBD-9D9A-4E3F-B35F-8A4519390F80}" destId="{96BD0057-FC4D-4990-AC89-D076FB5ED506}" srcOrd="2" destOrd="0" presId="urn:microsoft.com/office/officeart/2005/8/layout/pictureOrgChart+Icon"/>
    <dgm:cxn modelId="{82D58B27-129C-4079-B64B-5244C0E3F9DF}" type="presParOf" srcId="{0C76CD90-1FDA-4E60-A741-E3B58226DCE8}" destId="{B1B08115-80DC-4295-BC8C-2AAC09BB1043}"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07238-C748-4868-B800-233D646C750F}">
      <dsp:nvSpPr>
        <dsp:cNvPr id="0" name=""/>
        <dsp:cNvSpPr/>
      </dsp:nvSpPr>
      <dsp:spPr>
        <a:xfrm>
          <a:off x="6267033" y="1835939"/>
          <a:ext cx="3888285" cy="1717934"/>
        </a:xfrm>
        <a:custGeom>
          <a:avLst/>
          <a:gdLst/>
          <a:ahLst/>
          <a:cxnLst/>
          <a:rect l="0" t="0" r="0" b="0"/>
          <a:pathLst>
            <a:path>
              <a:moveTo>
                <a:pt x="0" y="0"/>
              </a:moveTo>
              <a:lnTo>
                <a:pt x="0" y="1367433"/>
              </a:lnTo>
              <a:lnTo>
                <a:pt x="3888285" y="1367433"/>
              </a:lnTo>
              <a:lnTo>
                <a:pt x="3888285" y="171793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421AC-9B06-4231-92F8-FA7B4DA4F428}">
      <dsp:nvSpPr>
        <dsp:cNvPr id="0" name=""/>
        <dsp:cNvSpPr/>
      </dsp:nvSpPr>
      <dsp:spPr>
        <a:xfrm>
          <a:off x="5956881" y="1835939"/>
          <a:ext cx="310152" cy="1799731"/>
        </a:xfrm>
        <a:custGeom>
          <a:avLst/>
          <a:gdLst/>
          <a:ahLst/>
          <a:cxnLst/>
          <a:rect l="0" t="0" r="0" b="0"/>
          <a:pathLst>
            <a:path>
              <a:moveTo>
                <a:pt x="310152" y="0"/>
              </a:moveTo>
              <a:lnTo>
                <a:pt x="310152" y="1449230"/>
              </a:lnTo>
              <a:lnTo>
                <a:pt x="0" y="1449230"/>
              </a:lnTo>
              <a:lnTo>
                <a:pt x="0" y="179973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B9CB68-A2BF-422A-B8E6-CB499974840B}">
      <dsp:nvSpPr>
        <dsp:cNvPr id="0" name=""/>
        <dsp:cNvSpPr/>
      </dsp:nvSpPr>
      <dsp:spPr>
        <a:xfrm>
          <a:off x="1710609" y="1835939"/>
          <a:ext cx="4556424" cy="1963071"/>
        </a:xfrm>
        <a:custGeom>
          <a:avLst/>
          <a:gdLst/>
          <a:ahLst/>
          <a:cxnLst/>
          <a:rect l="0" t="0" r="0" b="0"/>
          <a:pathLst>
            <a:path>
              <a:moveTo>
                <a:pt x="4556424" y="0"/>
              </a:moveTo>
              <a:lnTo>
                <a:pt x="4556424" y="1612570"/>
              </a:lnTo>
              <a:lnTo>
                <a:pt x="0" y="1612570"/>
              </a:lnTo>
              <a:lnTo>
                <a:pt x="0" y="19630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FC00F-50B1-4094-B997-8517DF0F2946}">
      <dsp:nvSpPr>
        <dsp:cNvPr id="0" name=""/>
        <dsp:cNvSpPr/>
      </dsp:nvSpPr>
      <dsp:spPr>
        <a:xfrm>
          <a:off x="4597979" y="166884"/>
          <a:ext cx="3338109" cy="16690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6491" tIns="17780" rIns="17780" bIns="17780" numCol="1" spcCol="1270" anchor="ctr" anchorCtr="0">
          <a:noAutofit/>
        </a:bodyPr>
        <a:lstStyle/>
        <a:p>
          <a:pPr lvl="0" algn="ctr" defTabSz="1244600">
            <a:lnSpc>
              <a:spcPct val="90000"/>
            </a:lnSpc>
            <a:spcBef>
              <a:spcPct val="0"/>
            </a:spcBef>
            <a:spcAft>
              <a:spcPct val="35000"/>
            </a:spcAft>
          </a:pPr>
          <a:r>
            <a:rPr lang="hi-IN" sz="2800" kern="1200" dirty="0" smtClean="0"/>
            <a:t>जाति सम्बन्धी लोकगीत </a:t>
          </a:r>
          <a:endParaRPr lang="en-US" sz="2800" kern="1200" dirty="0"/>
        </a:p>
      </dsp:txBody>
      <dsp:txXfrm>
        <a:off x="4597979" y="166884"/>
        <a:ext cx="3338109" cy="1669054"/>
      </dsp:txXfrm>
    </dsp:sp>
    <dsp:sp modelId="{3DFBFBD0-7DBD-45E5-B773-6529ED91F79A}">
      <dsp:nvSpPr>
        <dsp:cNvPr id="0" name=""/>
        <dsp:cNvSpPr/>
      </dsp:nvSpPr>
      <dsp:spPr>
        <a:xfrm>
          <a:off x="3275587" y="0"/>
          <a:ext cx="2393784" cy="19824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E12B86-3840-4F3E-BECB-07C7C9FD9DA7}">
      <dsp:nvSpPr>
        <dsp:cNvPr id="0" name=""/>
        <dsp:cNvSpPr/>
      </dsp:nvSpPr>
      <dsp:spPr>
        <a:xfrm>
          <a:off x="41554" y="3799011"/>
          <a:ext cx="3338109" cy="16690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6491" tIns="17780" rIns="17780" bIns="17780" numCol="1" spcCol="1270" anchor="ctr" anchorCtr="0">
          <a:noAutofit/>
        </a:bodyPr>
        <a:lstStyle/>
        <a:p>
          <a:pPr lvl="0" algn="ctr" defTabSz="1244600">
            <a:lnSpc>
              <a:spcPct val="90000"/>
            </a:lnSpc>
            <a:spcBef>
              <a:spcPct val="0"/>
            </a:spcBef>
            <a:spcAft>
              <a:spcPct val="35000"/>
            </a:spcAft>
          </a:pPr>
          <a:r>
            <a:rPr lang="hi-IN" sz="2800" kern="1200" dirty="0" smtClean="0"/>
            <a:t>नट जाती – आल्हा </a:t>
          </a:r>
          <a:endParaRPr lang="en-US" sz="2800" kern="1200" dirty="0"/>
        </a:p>
      </dsp:txBody>
      <dsp:txXfrm>
        <a:off x="41554" y="3799011"/>
        <a:ext cx="3338109" cy="1669054"/>
      </dsp:txXfrm>
    </dsp:sp>
    <dsp:sp modelId="{2DB3E8A1-1469-47D9-8171-BC3126E7E490}">
      <dsp:nvSpPr>
        <dsp:cNvPr id="0" name=""/>
        <dsp:cNvSpPr/>
      </dsp:nvSpPr>
      <dsp:spPr>
        <a:xfrm>
          <a:off x="832" y="3344574"/>
          <a:ext cx="1416686" cy="2488133"/>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139AD4-8E79-477A-8B51-9AECE0B803D0}">
      <dsp:nvSpPr>
        <dsp:cNvPr id="0" name=""/>
        <dsp:cNvSpPr/>
      </dsp:nvSpPr>
      <dsp:spPr>
        <a:xfrm>
          <a:off x="4287826" y="3635670"/>
          <a:ext cx="3338109" cy="16690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6491" tIns="17780" rIns="17780" bIns="17780" numCol="1" spcCol="1270" anchor="ctr" anchorCtr="0">
          <a:noAutofit/>
        </a:bodyPr>
        <a:lstStyle/>
        <a:p>
          <a:pPr lvl="0" algn="ctr" defTabSz="1244600">
            <a:lnSpc>
              <a:spcPct val="90000"/>
            </a:lnSpc>
            <a:spcBef>
              <a:spcPct val="0"/>
            </a:spcBef>
            <a:spcAft>
              <a:spcPct val="35000"/>
            </a:spcAft>
          </a:pPr>
          <a:r>
            <a:rPr lang="hi-IN" sz="2800" kern="1200" dirty="0" smtClean="0"/>
            <a:t>अहीर जाति –</a:t>
          </a:r>
        </a:p>
        <a:p>
          <a:pPr lvl="0" algn="ctr" defTabSz="1244600">
            <a:lnSpc>
              <a:spcPct val="90000"/>
            </a:lnSpc>
            <a:spcBef>
              <a:spcPct val="0"/>
            </a:spcBef>
            <a:spcAft>
              <a:spcPct val="35000"/>
            </a:spcAft>
          </a:pPr>
          <a:r>
            <a:rPr lang="hi-IN" sz="2800" kern="1200" dirty="0" smtClean="0"/>
            <a:t>बिरहा  </a:t>
          </a:r>
          <a:endParaRPr lang="en-US" sz="2800" kern="1200" dirty="0"/>
        </a:p>
      </dsp:txBody>
      <dsp:txXfrm>
        <a:off x="4287826" y="3635670"/>
        <a:ext cx="3338109" cy="1669054"/>
      </dsp:txXfrm>
    </dsp:sp>
    <dsp:sp modelId="{CF1FD2EB-DEF6-40AB-AA47-159C4004243C}">
      <dsp:nvSpPr>
        <dsp:cNvPr id="0" name=""/>
        <dsp:cNvSpPr/>
      </dsp:nvSpPr>
      <dsp:spPr>
        <a:xfrm>
          <a:off x="3789970" y="3344574"/>
          <a:ext cx="1749563" cy="2251247"/>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3E70E2-3A85-4A48-86FC-1FADFB8CFF5D}">
      <dsp:nvSpPr>
        <dsp:cNvPr id="0" name=""/>
        <dsp:cNvSpPr/>
      </dsp:nvSpPr>
      <dsp:spPr>
        <a:xfrm>
          <a:off x="8486264" y="3553873"/>
          <a:ext cx="3338109" cy="16690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6491" tIns="17780" rIns="17780" bIns="17780" numCol="1" spcCol="1270" anchor="ctr" anchorCtr="0">
          <a:noAutofit/>
        </a:bodyPr>
        <a:lstStyle/>
        <a:p>
          <a:pPr lvl="0" algn="ctr" defTabSz="1244600">
            <a:lnSpc>
              <a:spcPct val="90000"/>
            </a:lnSpc>
            <a:spcBef>
              <a:spcPct val="0"/>
            </a:spcBef>
            <a:spcAft>
              <a:spcPct val="35000"/>
            </a:spcAft>
          </a:pPr>
          <a:r>
            <a:rPr lang="hi-IN" sz="2800" kern="1200" dirty="0" smtClean="0"/>
            <a:t>धोबी जाति –धोबी गीत </a:t>
          </a:r>
          <a:endParaRPr lang="en-US" sz="2800" kern="1200" dirty="0"/>
        </a:p>
      </dsp:txBody>
      <dsp:txXfrm>
        <a:off x="8486264" y="3553873"/>
        <a:ext cx="3338109" cy="1669054"/>
      </dsp:txXfrm>
    </dsp:sp>
    <dsp:sp modelId="{93BBCB4D-9E15-41A9-B27F-8D720955FFC4}">
      <dsp:nvSpPr>
        <dsp:cNvPr id="0" name=""/>
        <dsp:cNvSpPr/>
      </dsp:nvSpPr>
      <dsp:spPr>
        <a:xfrm>
          <a:off x="8105902" y="3344574"/>
          <a:ext cx="1653896" cy="2087653"/>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667F86A-49B5-4F53-AACB-A4158F951C1A}" type="datetimeFigureOut">
              <a:rPr lang="en-US" smtClean="0"/>
              <a:t>10/2/2017</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941FA8F5-BE93-4451-A144-3FE7058AFA2D}"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197808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67F86A-49B5-4F53-AACB-A4158F951C1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FA8F5-BE93-4451-A144-3FE7058AFA2D}" type="slidenum">
              <a:rPr lang="en-US" smtClean="0"/>
              <a:t>‹#›</a:t>
            </a:fld>
            <a:endParaRPr lang="en-US"/>
          </a:p>
        </p:txBody>
      </p:sp>
    </p:spTree>
    <p:extLst>
      <p:ext uri="{BB962C8B-B14F-4D97-AF65-F5344CB8AC3E}">
        <p14:creationId xmlns:p14="http://schemas.microsoft.com/office/powerpoint/2010/main" val="218974657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667F86A-49B5-4F53-AACB-A4158F951C1A}" type="datetimeFigureOut">
              <a:rPr lang="en-US" smtClean="0"/>
              <a:t>10/2/2017</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941FA8F5-BE93-4451-A144-3FE7058AFA2D}"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39875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67F86A-49B5-4F53-AACB-A4158F951C1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FA8F5-BE93-4451-A144-3FE7058AFA2D}" type="slidenum">
              <a:rPr lang="en-US" smtClean="0"/>
              <a:t>‹#›</a:t>
            </a:fld>
            <a:endParaRPr lang="en-US"/>
          </a:p>
        </p:txBody>
      </p:sp>
    </p:spTree>
    <p:extLst>
      <p:ext uri="{BB962C8B-B14F-4D97-AF65-F5344CB8AC3E}">
        <p14:creationId xmlns:p14="http://schemas.microsoft.com/office/powerpoint/2010/main" val="399620527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667F86A-49B5-4F53-AACB-A4158F951C1A}" type="datetimeFigureOut">
              <a:rPr lang="en-US" smtClean="0"/>
              <a:t>10/2/2017</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941FA8F5-BE93-4451-A144-3FE7058AFA2D}"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1113280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67F86A-49B5-4F53-AACB-A4158F951C1A}"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FA8F5-BE93-4451-A144-3FE7058AFA2D}" type="slidenum">
              <a:rPr lang="en-US" smtClean="0"/>
              <a:t>‹#›</a:t>
            </a:fld>
            <a:endParaRPr lang="en-US"/>
          </a:p>
        </p:txBody>
      </p:sp>
    </p:spTree>
    <p:extLst>
      <p:ext uri="{BB962C8B-B14F-4D97-AF65-F5344CB8AC3E}">
        <p14:creationId xmlns:p14="http://schemas.microsoft.com/office/powerpoint/2010/main" val="288716237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67F86A-49B5-4F53-AACB-A4158F951C1A}"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FA8F5-BE93-4451-A144-3FE7058AFA2D}" type="slidenum">
              <a:rPr lang="en-US" smtClean="0"/>
              <a:t>‹#›</a:t>
            </a:fld>
            <a:endParaRPr lang="en-US"/>
          </a:p>
        </p:txBody>
      </p:sp>
    </p:spTree>
    <p:extLst>
      <p:ext uri="{BB962C8B-B14F-4D97-AF65-F5344CB8AC3E}">
        <p14:creationId xmlns:p14="http://schemas.microsoft.com/office/powerpoint/2010/main" val="260504717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67F86A-49B5-4F53-AACB-A4158F951C1A}"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FA8F5-BE93-4451-A144-3FE7058AFA2D}" type="slidenum">
              <a:rPr lang="en-US" smtClean="0"/>
              <a:t>‹#›</a:t>
            </a:fld>
            <a:endParaRPr lang="en-US"/>
          </a:p>
        </p:txBody>
      </p:sp>
    </p:spTree>
    <p:extLst>
      <p:ext uri="{BB962C8B-B14F-4D97-AF65-F5344CB8AC3E}">
        <p14:creationId xmlns:p14="http://schemas.microsoft.com/office/powerpoint/2010/main" val="18675632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667F86A-49B5-4F53-AACB-A4158F951C1A}"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FA8F5-BE93-4451-A144-3FE7058AFA2D}" type="slidenum">
              <a:rPr lang="en-US" smtClean="0"/>
              <a:t>‹#›</a:t>
            </a:fld>
            <a:endParaRPr lang="en-US"/>
          </a:p>
        </p:txBody>
      </p:sp>
    </p:spTree>
    <p:extLst>
      <p:ext uri="{BB962C8B-B14F-4D97-AF65-F5344CB8AC3E}">
        <p14:creationId xmlns:p14="http://schemas.microsoft.com/office/powerpoint/2010/main" val="46875493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667F86A-49B5-4F53-AACB-A4158F951C1A}" type="datetimeFigureOut">
              <a:rPr lang="en-US" smtClean="0"/>
              <a:t>10/2/2017</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941FA8F5-BE93-4451-A144-3FE7058AFA2D}" type="slidenum">
              <a:rPr lang="en-US" smtClean="0"/>
              <a:t>‹#›</a:t>
            </a:fld>
            <a:endParaRPr lang="en-US"/>
          </a:p>
        </p:txBody>
      </p:sp>
    </p:spTree>
    <p:extLst>
      <p:ext uri="{BB962C8B-B14F-4D97-AF65-F5344CB8AC3E}">
        <p14:creationId xmlns:p14="http://schemas.microsoft.com/office/powerpoint/2010/main" val="141379323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667F86A-49B5-4F53-AACB-A4158F951C1A}" type="datetimeFigureOut">
              <a:rPr lang="en-US" smtClean="0"/>
              <a:t>10/2/2017</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941FA8F5-BE93-4451-A144-3FE7058AFA2D}" type="slidenum">
              <a:rPr lang="en-US" smtClean="0"/>
              <a:t>‹#›</a:t>
            </a:fld>
            <a:endParaRPr lang="en-US"/>
          </a:p>
        </p:txBody>
      </p:sp>
    </p:spTree>
    <p:extLst>
      <p:ext uri="{BB962C8B-B14F-4D97-AF65-F5344CB8AC3E}">
        <p14:creationId xmlns:p14="http://schemas.microsoft.com/office/powerpoint/2010/main" val="264513263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667F86A-49B5-4F53-AACB-A4158F951C1A}" type="datetimeFigureOut">
              <a:rPr lang="en-US" smtClean="0"/>
              <a:t>10/2/2017</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941FA8F5-BE93-4451-A144-3FE7058AFA2D}"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658568"/>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0" y="0"/>
            <a:ext cx="2572718" cy="6707695"/>
          </a:xfrm>
        </p:spPr>
        <p:txBody>
          <a:bodyPr>
            <a:noAutofit/>
          </a:bodyPr>
          <a:lstStyle/>
          <a:p>
            <a:pPr algn="ctr"/>
            <a:r>
              <a:rPr lang="hi-IN" sz="5400" b="1" dirty="0" smtClean="0">
                <a:solidFill>
                  <a:srgbClr val="FFFF00"/>
                </a:solidFill>
              </a:rPr>
              <a:t>लोक</a:t>
            </a:r>
            <a:br>
              <a:rPr lang="hi-IN" sz="5400" b="1" dirty="0" smtClean="0">
                <a:solidFill>
                  <a:srgbClr val="FFFF00"/>
                </a:solidFill>
              </a:rPr>
            </a:br>
            <a:r>
              <a:rPr lang="hi-IN" sz="5400" b="1" dirty="0" smtClean="0">
                <a:solidFill>
                  <a:srgbClr val="FFFF00"/>
                </a:solidFill>
              </a:rPr>
              <a:t>साहित्य तथा साहित्य में लोक</a:t>
            </a:r>
            <a:br>
              <a:rPr lang="hi-IN" sz="5400" b="1" dirty="0" smtClean="0">
                <a:solidFill>
                  <a:srgbClr val="FFFF00"/>
                </a:solidFill>
              </a:rPr>
            </a:br>
            <a:r>
              <a:rPr lang="hi-IN" sz="5400" b="1" dirty="0" smtClean="0">
                <a:solidFill>
                  <a:srgbClr val="FFFF00"/>
                </a:solidFill>
              </a:rPr>
              <a:t>भाषा </a:t>
            </a:r>
            <a:endParaRPr lang="en-US" sz="5400"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224" y="0"/>
            <a:ext cx="4726983" cy="36855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224" y="3278695"/>
            <a:ext cx="4572000" cy="3429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8224" y="3278695"/>
            <a:ext cx="4572000" cy="3429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0919" y="-55055"/>
            <a:ext cx="4449305" cy="3333750"/>
          </a:xfrm>
          <a:prstGeom prst="rect">
            <a:avLst/>
          </a:prstGeom>
        </p:spPr>
      </p:pic>
    </p:spTree>
    <p:extLst>
      <p:ext uri="{BB962C8B-B14F-4D97-AF65-F5344CB8AC3E}">
        <p14:creationId xmlns:p14="http://schemas.microsoft.com/office/powerpoint/2010/main" val="110746309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0" y="0"/>
            <a:ext cx="4308529" cy="6858000"/>
          </a:xfrm>
        </p:spPr>
        <p:txBody>
          <a:bodyPr>
            <a:normAutofit/>
          </a:bodyPr>
          <a:lstStyle/>
          <a:p>
            <a:r>
              <a:rPr lang="hi-IN" sz="8000" dirty="0" smtClean="0"/>
              <a:t/>
            </a:r>
            <a:br>
              <a:rPr lang="hi-IN" sz="8000" dirty="0" smtClean="0"/>
            </a:br>
            <a:r>
              <a:rPr lang="hi-IN" sz="8800" dirty="0" smtClean="0">
                <a:solidFill>
                  <a:schemeClr val="tx1"/>
                </a:solidFill>
              </a:rPr>
              <a:t>लो</a:t>
            </a:r>
            <a:br>
              <a:rPr lang="hi-IN" sz="8800" dirty="0" smtClean="0">
                <a:solidFill>
                  <a:schemeClr val="tx1"/>
                </a:solidFill>
              </a:rPr>
            </a:br>
            <a:r>
              <a:rPr lang="hi-IN" sz="8800" dirty="0" smtClean="0">
                <a:solidFill>
                  <a:schemeClr val="tx1"/>
                </a:solidFill>
              </a:rPr>
              <a:t>	क</a:t>
            </a:r>
            <a:br>
              <a:rPr lang="hi-IN" sz="8800" dirty="0" smtClean="0">
                <a:solidFill>
                  <a:schemeClr val="tx1"/>
                </a:solidFill>
              </a:rPr>
            </a:br>
            <a:r>
              <a:rPr lang="hi-IN" sz="8800" dirty="0" smtClean="0">
                <a:solidFill>
                  <a:schemeClr val="tx1"/>
                </a:solidFill>
              </a:rPr>
              <a:t>		गी</a:t>
            </a:r>
            <a:br>
              <a:rPr lang="hi-IN" sz="8800" dirty="0" smtClean="0">
                <a:solidFill>
                  <a:schemeClr val="tx1"/>
                </a:solidFill>
              </a:rPr>
            </a:br>
            <a:r>
              <a:rPr lang="hi-IN" sz="8800" dirty="0" smtClean="0">
                <a:solidFill>
                  <a:schemeClr val="tx1"/>
                </a:solidFill>
              </a:rPr>
              <a:t>			त </a:t>
            </a:r>
            <a:endParaRPr lang="en-US" sz="88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692" y="0"/>
            <a:ext cx="4138047" cy="313065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297"/>
          <a:stretch/>
        </p:blipFill>
        <p:spPr>
          <a:xfrm>
            <a:off x="6958738" y="0"/>
            <a:ext cx="4742481" cy="31306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919" y="3130657"/>
            <a:ext cx="4572000" cy="3429000"/>
          </a:xfrm>
          <a:prstGeom prst="rect">
            <a:avLst/>
          </a:prstGeom>
        </p:spPr>
      </p:pic>
    </p:spTree>
    <p:extLst>
      <p:ext uri="{BB962C8B-B14F-4D97-AF65-F5344CB8AC3E}">
        <p14:creationId xmlns:p14="http://schemas.microsoft.com/office/powerpoint/2010/main" val="177280225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767" y="0"/>
            <a:ext cx="6788258" cy="1410346"/>
          </a:xfrm>
        </p:spPr>
        <p:txBody>
          <a:bodyPr/>
          <a:lstStyle/>
          <a:p>
            <a:pPr algn="ctr"/>
            <a:r>
              <a:rPr lang="hi-IN" sz="4000" b="1" u="sng" dirty="0" smtClean="0">
                <a:solidFill>
                  <a:srgbClr val="92D050"/>
                </a:solidFill>
              </a:rPr>
              <a:t>लोकगीत से क्या तात्पर्य है ?</a:t>
            </a:r>
            <a:endParaRPr lang="en-US" sz="4000" b="1" u="sng" dirty="0">
              <a:solidFill>
                <a:srgbClr val="92D050"/>
              </a:solidFill>
            </a:endParaRPr>
          </a:p>
        </p:txBody>
      </p:sp>
      <p:sp>
        <p:nvSpPr>
          <p:cNvPr id="3" name="Picture Placeholder 2"/>
          <p:cNvSpPr>
            <a:spLocks noGrp="1"/>
          </p:cNvSpPr>
          <p:nvPr>
            <p:ph type="pic" idx="1"/>
          </p:nvPr>
        </p:nvSpPr>
        <p:spPr>
          <a:xfrm>
            <a:off x="-1224365" y="-216976"/>
            <a:ext cx="1813302" cy="6857999"/>
          </a:xfrm>
        </p:spPr>
      </p:sp>
      <p:sp>
        <p:nvSpPr>
          <p:cNvPr id="4" name="Text Placeholder 3"/>
          <p:cNvSpPr>
            <a:spLocks noGrp="1"/>
          </p:cNvSpPr>
          <p:nvPr>
            <p:ph type="body" sz="half" idx="2"/>
          </p:nvPr>
        </p:nvSpPr>
        <p:spPr>
          <a:xfrm>
            <a:off x="588938" y="1782305"/>
            <a:ext cx="8214100" cy="4313695"/>
          </a:xfrm>
        </p:spPr>
        <p:txBody>
          <a:bodyPr>
            <a:normAutofit/>
          </a:bodyPr>
          <a:lstStyle/>
          <a:p>
            <a:pPr algn="just"/>
            <a:r>
              <a:rPr lang="hi-IN" sz="2400" b="1" dirty="0"/>
              <a:t>लोकगीत</a:t>
            </a:r>
            <a:r>
              <a:rPr lang="hi-IN" sz="2400" dirty="0"/>
              <a:t> लोक के गीत हैं। जिन्हें कोई एक व्यक्ति नहीं बल्कि पूरा लोक समाज अपनाता है। सामान्यतः लोक में प्रचलित, लोक द्वारा रचित एवं लोक के लिए लिखे गए गीतों को लोकगीत कहा जा सकता है। लोकगीतों का रचनाकार अपने व्यक्तित्व को लोक समर्पित कर देता है। शास्त्रीय नियमों की विशेष परवाह न करके सामान्य लोकव्यवहार के उपयोग में लाने के लिए मानव अपने आनन्द की तरंग में जो छन्दोबद्ध वाणी सहज उद्भूत करता हॅ, वही लोकगीत है।</a:t>
            </a:r>
            <a:endParaRPr lang="en-US" sz="2400" dirty="0"/>
          </a:p>
        </p:txBody>
      </p:sp>
    </p:spTree>
    <p:extLst>
      <p:ext uri="{BB962C8B-B14F-4D97-AF65-F5344CB8AC3E}">
        <p14:creationId xmlns:p14="http://schemas.microsoft.com/office/powerpoint/2010/main" val="173851348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Diagram 2"/>
          <p:cNvGraphicFramePr/>
          <p:nvPr>
            <p:extLst>
              <p:ext uri="{D42A27DB-BD31-4B8C-83A1-F6EECF244321}">
                <p14:modId xmlns:p14="http://schemas.microsoft.com/office/powerpoint/2010/main" val="1103022245"/>
              </p:ext>
            </p:extLst>
          </p:nvPr>
        </p:nvGraphicFramePr>
        <p:xfrm>
          <a:off x="1" y="139486"/>
          <a:ext cx="12192000" cy="652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85513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Diagram 2"/>
          <p:cNvGraphicFramePr/>
          <p:nvPr>
            <p:extLst>
              <p:ext uri="{D42A27DB-BD31-4B8C-83A1-F6EECF244321}">
                <p14:modId xmlns:p14="http://schemas.microsoft.com/office/powerpoint/2010/main" val="387992751"/>
              </p:ext>
            </p:extLst>
          </p:nvPr>
        </p:nvGraphicFramePr>
        <p:xfrm>
          <a:off x="0" y="247973"/>
          <a:ext cx="12192000" cy="6447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5386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1710788043"/>
              </p:ext>
            </p:extLst>
          </p:nvPr>
        </p:nvGraphicFramePr>
        <p:xfrm>
          <a:off x="170481" y="123986"/>
          <a:ext cx="11825207" cy="657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68994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Diagram 2"/>
          <p:cNvGraphicFramePr/>
          <p:nvPr>
            <p:extLst>
              <p:ext uri="{D42A27DB-BD31-4B8C-83A1-F6EECF244321}">
                <p14:modId xmlns:p14="http://schemas.microsoft.com/office/powerpoint/2010/main" val="3719182024"/>
              </p:ext>
            </p:extLst>
          </p:nvPr>
        </p:nvGraphicFramePr>
        <p:xfrm>
          <a:off x="170480" y="154983"/>
          <a:ext cx="11825207" cy="6493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21304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19214" y="449451"/>
            <a:ext cx="9144000" cy="559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8585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Feathere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120</TotalTime>
  <Words>44</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Schoolbook</vt:lpstr>
      <vt:lpstr>Corbel</vt:lpstr>
      <vt:lpstr>Mangal</vt:lpstr>
      <vt:lpstr>Feathered</vt:lpstr>
      <vt:lpstr>लोक साहित्य तथा साहित्य में लोक भाषा </vt:lpstr>
      <vt:lpstr> लो  क   गी    त </vt:lpstr>
      <vt:lpstr>लोकगीत से क्या तात्पर्य है ?</vt:lpstr>
      <vt:lpstr>PowerPoint Presentation</vt:lpstr>
      <vt:lpstr>PowerPoint Presentation</vt:lpstr>
      <vt:lpstr>PowerPoint Presentation</vt:lpstr>
      <vt:lpstr>PowerPoint Presentation</vt:lpstr>
      <vt:lpstr>PowerPoint Presentation</vt:lpstr>
    </vt:vector>
  </TitlesOfParts>
  <Company>TEAM 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deepak vishwakarma</dc:creator>
  <cp:lastModifiedBy>deepak vishwakarma</cp:lastModifiedBy>
  <cp:revision>19</cp:revision>
  <dcterms:created xsi:type="dcterms:W3CDTF">2017-10-01T16:48:30Z</dcterms:created>
  <dcterms:modified xsi:type="dcterms:W3CDTF">2017-10-01T19:04:24Z</dcterms:modified>
</cp:coreProperties>
</file>