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7" r:id="rId3"/>
    <p:sldId id="258" r:id="rId4"/>
    <p:sldId id="259" r:id="rId5"/>
    <p:sldId id="267" r:id="rId6"/>
    <p:sldId id="265" r:id="rId7"/>
    <p:sldId id="266"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81" d="100"/>
          <a:sy n="81" d="100"/>
        </p:scale>
        <p:origin x="-13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28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3A8C477-81C2-4C7C-9BEF-787AF70179D2}"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81372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168387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8728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194312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680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1141377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2424005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288601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383186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8C477-81C2-4C7C-9BEF-787AF70179D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360069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A8C477-81C2-4C7C-9BEF-787AF70179D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217433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A8C477-81C2-4C7C-9BEF-787AF70179D2}"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247635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A8C477-81C2-4C7C-9BEF-787AF70179D2}"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225324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8C477-81C2-4C7C-9BEF-787AF70179D2}"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107460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8C477-81C2-4C7C-9BEF-787AF70179D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36700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8C477-81C2-4C7C-9BEF-787AF70179D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15950-D47D-4DBC-8BF5-3366765714DE}" type="slidenum">
              <a:rPr lang="en-US" smtClean="0"/>
              <a:t>‹#›</a:t>
            </a:fld>
            <a:endParaRPr lang="en-US"/>
          </a:p>
        </p:txBody>
      </p:sp>
    </p:spTree>
    <p:extLst>
      <p:ext uri="{BB962C8B-B14F-4D97-AF65-F5344CB8AC3E}">
        <p14:creationId xmlns:p14="http://schemas.microsoft.com/office/powerpoint/2010/main" val="156134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4">
                <a:lumMod val="60000"/>
                <a:lumOff val="40000"/>
              </a:schemeClr>
            </a:gs>
            <a:gs pos="100000">
              <a:schemeClr val="tx2">
                <a:lumMod val="20000"/>
                <a:lumOff val="8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3A8C477-81C2-4C7C-9BEF-787AF70179D2}" type="datetimeFigureOut">
              <a:rPr lang="en-US" smtClean="0"/>
              <a:t>10/6/2017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3815950-D47D-4DBC-8BF5-3366765714DE}" type="slidenum">
              <a:rPr lang="en-US" smtClean="0"/>
              <a:t>‹#›</a:t>
            </a:fld>
            <a:endParaRPr lang="en-US"/>
          </a:p>
        </p:txBody>
      </p:sp>
    </p:spTree>
    <p:extLst>
      <p:ext uri="{BB962C8B-B14F-4D97-AF65-F5344CB8AC3E}">
        <p14:creationId xmlns:p14="http://schemas.microsoft.com/office/powerpoint/2010/main" val="651486895"/>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104" y="-95196"/>
            <a:ext cx="8001000" cy="1099458"/>
          </a:xfrm>
        </p:spPr>
        <p:txBody>
          <a:bodyPr/>
          <a:lstStyle/>
          <a:p>
            <a:r>
              <a:rPr lang="hi-IN" b="1" u="sng" dirty="0" smtClean="0">
                <a:solidFill>
                  <a:schemeClr val="bg2">
                    <a:lumMod val="60000"/>
                    <a:lumOff val="40000"/>
                  </a:schemeClr>
                </a:solidFill>
              </a:rPr>
              <a:t>सिनेमा और हिंदी साहित्य </a:t>
            </a:r>
            <a:endParaRPr lang="en-US" b="1" u="sng" dirty="0">
              <a:solidFill>
                <a:schemeClr val="bg2">
                  <a:lumMod val="60000"/>
                  <a:lumOff val="40000"/>
                </a:schemeClr>
              </a:solidFill>
            </a:endParaRPr>
          </a:p>
        </p:txBody>
      </p:sp>
      <p:sp>
        <p:nvSpPr>
          <p:cNvPr id="5" name="AutoShape 4" descr="Related image"/>
          <p:cNvSpPr>
            <a:spLocks noChangeAspect="1" noChangeArrowheads="1"/>
          </p:cNvSpPr>
          <p:nvPr/>
        </p:nvSpPr>
        <p:spPr bwMode="auto">
          <a:xfrm>
            <a:off x="4372881" y="2877706"/>
            <a:ext cx="3240768" cy="32407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858" y="1475926"/>
            <a:ext cx="9283484" cy="5250337"/>
          </a:xfrm>
          <a:prstGeom prst="rect">
            <a:avLst/>
          </a:prstGeom>
        </p:spPr>
      </p:pic>
    </p:spTree>
    <p:extLst>
      <p:ext uri="{BB962C8B-B14F-4D97-AF65-F5344CB8AC3E}">
        <p14:creationId xmlns:p14="http://schemas.microsoft.com/office/powerpoint/2010/main" val="146701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251169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30540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190" y="236349"/>
            <a:ext cx="10955015" cy="1328981"/>
          </a:xfrm>
        </p:spPr>
        <p:txBody>
          <a:bodyPr>
            <a:normAutofit fontScale="90000"/>
          </a:bodyPr>
          <a:lstStyle/>
          <a:p>
            <a:pPr algn="ctr"/>
            <a:r>
              <a:rPr lang="hi-IN" dirty="0" smtClean="0">
                <a:solidFill>
                  <a:schemeClr val="accent6">
                    <a:lumMod val="20000"/>
                    <a:lumOff val="80000"/>
                  </a:schemeClr>
                </a:solidFill>
              </a:rPr>
              <a:t>मोहनदास कहानी और सिनेमा में व्याप्त </a:t>
            </a:r>
            <a:br>
              <a:rPr lang="hi-IN" dirty="0" smtClean="0">
                <a:solidFill>
                  <a:schemeClr val="accent6">
                    <a:lumMod val="20000"/>
                    <a:lumOff val="80000"/>
                  </a:schemeClr>
                </a:solidFill>
              </a:rPr>
            </a:br>
            <a:r>
              <a:rPr lang="hi-IN" dirty="0" smtClean="0">
                <a:solidFill>
                  <a:schemeClr val="accent6">
                    <a:lumMod val="20000"/>
                    <a:lumOff val="80000"/>
                  </a:schemeClr>
                </a:solidFill>
              </a:rPr>
              <a:t>साम्य और वैषम्य </a:t>
            </a:r>
            <a:endParaRPr lang="en-US" dirty="0">
              <a:solidFill>
                <a:schemeClr val="accent6">
                  <a:lumMod val="20000"/>
                  <a:lumOff val="80000"/>
                </a:schemeClr>
              </a:solidFill>
            </a:endParaRPr>
          </a:p>
        </p:txBody>
      </p:sp>
      <p:sp>
        <p:nvSpPr>
          <p:cNvPr id="3" name="Subtitle 2"/>
          <p:cNvSpPr>
            <a:spLocks noGrp="1"/>
          </p:cNvSpPr>
          <p:nvPr>
            <p:ph type="subTitle" idx="1"/>
          </p:nvPr>
        </p:nvSpPr>
        <p:spPr/>
        <p:txBody>
          <a:bodyPr/>
          <a:lstStyle/>
          <a:p>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56" y="1797803"/>
            <a:ext cx="4977241" cy="5060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mohandas movie"/>
          <p:cNvPicPr>
            <a:picLocks noChangeAspect="1" noChangeArrowheads="1"/>
          </p:cNvPicPr>
          <p:nvPr/>
        </p:nvPicPr>
        <p:blipFill rotWithShape="1">
          <a:blip r:embed="rId3">
            <a:extLst>
              <a:ext uri="{28A0092B-C50C-407E-A947-70E740481C1C}">
                <a14:useLocalDpi xmlns:a14="http://schemas.microsoft.com/office/drawing/2010/main" val="0"/>
              </a:ext>
            </a:extLst>
          </a:blip>
          <a:srcRect t="12772" b="12772"/>
          <a:stretch/>
        </p:blipFill>
        <p:spPr bwMode="auto">
          <a:xfrm>
            <a:off x="5858358" y="1797803"/>
            <a:ext cx="5811865" cy="497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8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4854" y="418454"/>
            <a:ext cx="6090834" cy="957021"/>
          </a:xfrm>
        </p:spPr>
        <p:txBody>
          <a:bodyPr>
            <a:normAutofit fontScale="90000"/>
          </a:bodyPr>
          <a:lstStyle/>
          <a:p>
            <a:r>
              <a:rPr lang="hi-IN" sz="6000" b="1" dirty="0" smtClean="0">
                <a:solidFill>
                  <a:schemeClr val="bg2">
                    <a:lumMod val="60000"/>
                    <a:lumOff val="40000"/>
                  </a:schemeClr>
                </a:solidFill>
              </a:rPr>
              <a:t>वैषम्य</a:t>
            </a:r>
            <a:r>
              <a:rPr lang="hi-IN" dirty="0" smtClean="0">
                <a:solidFill>
                  <a:schemeClr val="bg2">
                    <a:lumMod val="60000"/>
                    <a:lumOff val="40000"/>
                  </a:schemeClr>
                </a:solidFill>
              </a:rPr>
              <a:t> </a:t>
            </a:r>
            <a:endParaRPr lang="en-US" dirty="0">
              <a:solidFill>
                <a:schemeClr val="bg2">
                  <a:lumMod val="60000"/>
                  <a:lumOff val="40000"/>
                </a:schemeClr>
              </a:solidFill>
            </a:endParaRPr>
          </a:p>
        </p:txBody>
      </p:sp>
      <p:sp>
        <p:nvSpPr>
          <p:cNvPr id="3" name="Subtitle 2"/>
          <p:cNvSpPr>
            <a:spLocks noGrp="1"/>
          </p:cNvSpPr>
          <p:nvPr>
            <p:ph type="subTitle" idx="1"/>
          </p:nvPr>
        </p:nvSpPr>
        <p:spPr>
          <a:xfrm>
            <a:off x="5470902" y="2123267"/>
            <a:ext cx="6524786" cy="3952068"/>
          </a:xfrm>
        </p:spPr>
        <p:txBody>
          <a:bodyPr>
            <a:noAutofit/>
          </a:bodyPr>
          <a:lstStyle/>
          <a:p>
            <a:r>
              <a:rPr lang="hi-IN" sz="3200" dirty="0" smtClean="0">
                <a:solidFill>
                  <a:schemeClr val="bg1">
                    <a:lumMod val="95000"/>
                    <a:lumOff val="5000"/>
                  </a:schemeClr>
                </a:solidFill>
              </a:rPr>
              <a:t>कहानी में मोहनदास की माँ पुतलीबाई मोतियाबिंदु के ऑपरेशन के बाद अंधी हों जाती है और पिता काबादास को टीबी से ग्रसित बताया गया है जबकि फिल्म ऐसा वर्णन नहीं किया गया है |</a:t>
            </a:r>
            <a:endParaRPr lang="en-US" sz="3200" dirty="0">
              <a:solidFill>
                <a:schemeClr val="bg1">
                  <a:lumMod val="95000"/>
                  <a:lumOff val="5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825" r="4972"/>
          <a:stretch/>
        </p:blipFill>
        <p:spPr>
          <a:xfrm>
            <a:off x="0" y="216976"/>
            <a:ext cx="5233261" cy="6439546"/>
          </a:xfrm>
          <a:prstGeom prst="rect">
            <a:avLst/>
          </a:prstGeom>
        </p:spPr>
      </p:pic>
    </p:spTree>
    <p:extLst>
      <p:ext uri="{BB962C8B-B14F-4D97-AF65-F5344CB8AC3E}">
        <p14:creationId xmlns:p14="http://schemas.microsoft.com/office/powerpoint/2010/main" val="78855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3674" y="199682"/>
            <a:ext cx="6168326" cy="1328981"/>
          </a:xfrm>
        </p:spPr>
        <p:txBody>
          <a:bodyPr/>
          <a:lstStyle/>
          <a:p>
            <a:pPr algn="ctr"/>
            <a:r>
              <a:rPr lang="hi-IN" dirty="0" smtClean="0"/>
              <a:t>वैषम्य </a:t>
            </a:r>
            <a:endParaRPr lang="en-US" dirty="0"/>
          </a:p>
        </p:txBody>
      </p:sp>
      <p:sp>
        <p:nvSpPr>
          <p:cNvPr id="3" name="Subtitle 2"/>
          <p:cNvSpPr>
            <a:spLocks noGrp="1"/>
          </p:cNvSpPr>
          <p:nvPr>
            <p:ph type="subTitle" idx="1"/>
          </p:nvPr>
        </p:nvSpPr>
        <p:spPr>
          <a:xfrm>
            <a:off x="5674667" y="2464518"/>
            <a:ext cx="6400800" cy="3254357"/>
          </a:xfrm>
        </p:spPr>
        <p:txBody>
          <a:bodyPr>
            <a:normAutofit lnSpcReduction="10000"/>
          </a:bodyPr>
          <a:lstStyle/>
          <a:p>
            <a:r>
              <a:rPr lang="hi-IN" sz="3200" dirty="0" smtClean="0"/>
              <a:t>कहानी में मोहनदास की शादी १४-१५ साल की उम्र में ही </a:t>
            </a:r>
            <a:r>
              <a:rPr lang="hi-IN" sz="3200" dirty="0"/>
              <a:t>कस्तूरी से </a:t>
            </a:r>
            <a:r>
              <a:rPr lang="hi-IN" sz="3200" dirty="0" smtClean="0"/>
              <a:t>हो गई थी और ब्याह के बाद कस्तूरी काम करके मोहनदास की पढाई में पैसों की मदत करती है जबकि फिल्म में मोहनदास का ब्याह ग्रेज्युयेट होने के बाद होता है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542440"/>
            <a:ext cx="5817031" cy="6315559"/>
          </a:xfrm>
          <a:prstGeom prst="rect">
            <a:avLst/>
          </a:prstGeom>
        </p:spPr>
      </p:pic>
    </p:spTree>
    <p:extLst>
      <p:ext uri="{BB962C8B-B14F-4D97-AF65-F5344CB8AC3E}">
        <p14:creationId xmlns:p14="http://schemas.microsoft.com/office/powerpoint/2010/main" val="320145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7844" y="371960"/>
            <a:ext cx="5811864" cy="991892"/>
          </a:xfrm>
        </p:spPr>
        <p:txBody>
          <a:bodyPr/>
          <a:lstStyle/>
          <a:p>
            <a:pPr algn="ctr"/>
            <a:r>
              <a:rPr lang="hi-IN" b="1" dirty="0" smtClean="0"/>
              <a:t>वैषम्य </a:t>
            </a:r>
            <a:endParaRPr lang="en-US" b="1" dirty="0"/>
          </a:p>
        </p:txBody>
      </p:sp>
      <p:sp>
        <p:nvSpPr>
          <p:cNvPr id="3" name="Subtitle 2"/>
          <p:cNvSpPr>
            <a:spLocks noGrp="1"/>
          </p:cNvSpPr>
          <p:nvPr>
            <p:ph type="subTitle" idx="1"/>
          </p:nvPr>
        </p:nvSpPr>
        <p:spPr>
          <a:xfrm>
            <a:off x="5532894" y="2169763"/>
            <a:ext cx="6400800" cy="3099661"/>
          </a:xfrm>
        </p:spPr>
        <p:txBody>
          <a:bodyPr>
            <a:noAutofit/>
          </a:bodyPr>
          <a:lstStyle/>
          <a:p>
            <a:r>
              <a:rPr lang="hi-IN" sz="2800" dirty="0" smtClean="0"/>
              <a:t>कहानी में मोहनदास के दो बच्चे हैं देवदास और शारदा जबकि फिल्म में मोहनदास का एक ही बेटा है देवदास |</a:t>
            </a:r>
          </a:p>
          <a:p>
            <a:endParaRPr lang="hi-IN" sz="2800" dirty="0"/>
          </a:p>
          <a:p>
            <a:r>
              <a:rPr lang="hi-IN" sz="2800" dirty="0" smtClean="0"/>
              <a:t>कहानी में देवदास की आयु आठ वर्ष की बताई गई है और वह ‘दुर्गा ऑटो वर्क्स’ में हवा भरने, पंचर जोड़ने जैसा छोटा मोटा काम करता है जबकि फिल्म में देवदास मात्र एक वर्ष का है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
            <a:ext cx="5057614" cy="5644612"/>
          </a:xfrm>
          <a:prstGeom prst="rect">
            <a:avLst/>
          </a:prstGeom>
        </p:spPr>
      </p:pic>
    </p:spTree>
    <p:extLst>
      <p:ext uri="{BB962C8B-B14F-4D97-AF65-F5344CB8AC3E}">
        <p14:creationId xmlns:p14="http://schemas.microsoft.com/office/powerpoint/2010/main" val="204919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6846" y="575519"/>
            <a:ext cx="5918765" cy="1051804"/>
          </a:xfrm>
        </p:spPr>
        <p:txBody>
          <a:bodyPr/>
          <a:lstStyle/>
          <a:p>
            <a:pPr algn="ctr"/>
            <a:r>
              <a:rPr lang="hi-IN" sz="5400" b="1" dirty="0" smtClean="0"/>
              <a:t>वैषम्य</a:t>
            </a:r>
            <a:r>
              <a:rPr lang="hi-IN" dirty="0" smtClean="0"/>
              <a:t> </a:t>
            </a:r>
            <a:endParaRPr lang="en-US" dirty="0"/>
          </a:p>
        </p:txBody>
      </p:sp>
      <p:sp>
        <p:nvSpPr>
          <p:cNvPr id="3" name="Subtitle 2"/>
          <p:cNvSpPr>
            <a:spLocks noGrp="1"/>
          </p:cNvSpPr>
          <p:nvPr>
            <p:ph type="subTitle" idx="1"/>
          </p:nvPr>
        </p:nvSpPr>
        <p:spPr>
          <a:xfrm>
            <a:off x="4946246" y="2309534"/>
            <a:ext cx="6400800" cy="3517829"/>
          </a:xfrm>
        </p:spPr>
        <p:txBody>
          <a:bodyPr>
            <a:normAutofit/>
          </a:bodyPr>
          <a:lstStyle/>
          <a:p>
            <a:r>
              <a:rPr lang="hi-IN" sz="3200" dirty="0" smtClean="0">
                <a:solidFill>
                  <a:schemeClr val="bg1"/>
                </a:solidFill>
              </a:rPr>
              <a:t>कहानी में मोहनदास को नौकरी न मिलने पर खेती करके पेट पालते दिखाया गया है जबकि फिल्म में मोहनदास बांस की टोकरी बनाकर बेचने का काम करता है |</a:t>
            </a:r>
            <a:endParaRPr lang="en-US" sz="32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969"/>
            <a:ext cx="4386020" cy="6354306"/>
          </a:xfrm>
          <a:prstGeom prst="rect">
            <a:avLst/>
          </a:prstGeom>
        </p:spPr>
      </p:pic>
    </p:spTree>
    <p:extLst>
      <p:ext uri="{BB962C8B-B14F-4D97-AF65-F5344CB8AC3E}">
        <p14:creationId xmlns:p14="http://schemas.microsoft.com/office/powerpoint/2010/main" val="146959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0951" y="257909"/>
            <a:ext cx="4837357" cy="797170"/>
          </a:xfrm>
        </p:spPr>
        <p:txBody>
          <a:bodyPr>
            <a:normAutofit fontScale="90000"/>
          </a:bodyPr>
          <a:lstStyle/>
          <a:p>
            <a:pPr algn="ctr"/>
            <a:r>
              <a:rPr lang="hi-IN" b="1" dirty="0" smtClean="0">
                <a:solidFill>
                  <a:schemeClr val="bg2">
                    <a:lumMod val="60000"/>
                    <a:lumOff val="40000"/>
                  </a:schemeClr>
                </a:solidFill>
              </a:rPr>
              <a:t>वैषम्य </a:t>
            </a:r>
            <a:endParaRPr lang="en-US" b="1" dirty="0">
              <a:solidFill>
                <a:schemeClr val="bg2">
                  <a:lumMod val="60000"/>
                  <a:lumOff val="40000"/>
                </a:schemeClr>
              </a:solidFill>
            </a:endParaRPr>
          </a:p>
        </p:txBody>
      </p:sp>
      <p:sp>
        <p:nvSpPr>
          <p:cNvPr id="3" name="Subtitle 2"/>
          <p:cNvSpPr>
            <a:spLocks noGrp="1"/>
          </p:cNvSpPr>
          <p:nvPr>
            <p:ph type="subTitle" idx="1"/>
          </p:nvPr>
        </p:nvSpPr>
        <p:spPr>
          <a:xfrm>
            <a:off x="5478951" y="1757160"/>
            <a:ext cx="6400800" cy="3717517"/>
          </a:xfrm>
        </p:spPr>
        <p:txBody>
          <a:bodyPr>
            <a:normAutofit/>
          </a:bodyPr>
          <a:lstStyle/>
          <a:p>
            <a:r>
              <a:rPr lang="hi-IN" sz="2800" dirty="0" smtClean="0"/>
              <a:t>कहानी में बिसनाथ </a:t>
            </a:r>
            <a:r>
              <a:rPr lang="en-US" sz="2800" dirty="0"/>
              <a:t>A</a:t>
            </a:r>
            <a:r>
              <a:rPr lang="hi-IN" sz="2800" dirty="0" smtClean="0"/>
              <a:t>/11 नंबर फ्लैट में रहता है जबकि फिल्म में बिसनाथ के फ्लैट का नंबर </a:t>
            </a:r>
            <a:r>
              <a:rPr lang="en-US" sz="2800" dirty="0" smtClean="0"/>
              <a:t>D/36 </a:t>
            </a:r>
            <a:r>
              <a:rPr lang="hi-IN" sz="2800" smtClean="0"/>
              <a:t>है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54" y="257909"/>
            <a:ext cx="4853354" cy="6236676"/>
          </a:xfrm>
          <a:prstGeom prst="rect">
            <a:avLst/>
          </a:prstGeom>
        </p:spPr>
      </p:pic>
    </p:spTree>
    <p:extLst>
      <p:ext uri="{BB962C8B-B14F-4D97-AF65-F5344CB8AC3E}">
        <p14:creationId xmlns:p14="http://schemas.microsoft.com/office/powerpoint/2010/main" val="248101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328304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317110739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62</TotalTime>
  <Words>205</Words>
  <Application>Microsoft Office PowerPoint</Application>
  <PresentationFormat>Custom</PresentationFormat>
  <Paragraphs>14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Slice</vt:lpstr>
      <vt:lpstr>सिनेमा और हिंदी साहित्य </vt:lpstr>
      <vt:lpstr>मोहनदास कहानी और सिनेमा में व्याप्त  साम्य और वैषम्य </vt:lpstr>
      <vt:lpstr>वैषम्य </vt:lpstr>
      <vt:lpstr>वैषम्य </vt:lpstr>
      <vt:lpstr>वैषम्य </vt:lpstr>
      <vt:lpstr>वैषम्य </vt:lpstr>
      <vt:lpstr>वैषम्य </vt:lpstr>
      <vt:lpstr>PowerPoint Presentation</vt:lpstr>
      <vt:lpstr>PowerPoint Presentation</vt:lpstr>
      <vt:lpstr>PowerPoint Presentation</vt:lpstr>
      <vt:lpstr>PowerPoint Presentation</vt:lpstr>
    </vt:vector>
  </TitlesOfParts>
  <Company>TEAM 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सिनेमा और हिंदी साहित्य</dc:title>
  <dc:creator>deepak vishwakarma</dc:creator>
  <cp:lastModifiedBy>ACER</cp:lastModifiedBy>
  <cp:revision>10</cp:revision>
  <dcterms:created xsi:type="dcterms:W3CDTF">2017-10-05T18:22:23Z</dcterms:created>
  <dcterms:modified xsi:type="dcterms:W3CDTF">2017-10-06T04:19:10Z</dcterms:modified>
</cp:coreProperties>
</file>