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  <p:sldId id="263" r:id="rId6"/>
    <p:sldId id="262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.in/search?biw=1366&amp;bih=638&amp;q=%E0%A4%9C%E0%A4%97%E0%A4%A6%E0%A5%80%E0%A4%B6%E0%A4%9A%E0%A4%82%E0%A4%A6%E0%A5%8D%E0%A4%B0+%E0%A4%AE%E0%A4%BE%E0%A4%A5%E0%A5%81%E0%A4%B0+%E0%A4%AE%E0%A5%83%E0%A4%A4%E0%A5%8D%E0%A4%AF%E0%A5%81&amp;stick=H4sIAAAAAAAAAOPgE-LSz9U3yE7KMi7I05LPTrbSL0jNL8hJ1U9JTU5NLE5NiS9ILSrOz7NKyUxNAQCIeoDuLwAAAA&amp;sa=X&amp;ved=0ahUKEwiw9_bdzLLQAhVBs48KHQ8ECj0Q6BMIlgEoADA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53104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2" y="609599"/>
            <a:ext cx="9487437" cy="5804079"/>
          </a:xfrm>
        </p:spPr>
        <p:txBody>
          <a:bodyPr>
            <a:normAutofit/>
          </a:bodyPr>
          <a:lstStyle/>
          <a:p>
            <a:pPr algn="ctr"/>
            <a:r>
              <a:rPr lang="hi-IN" sz="9600" b="1" dirty="0">
                <a:solidFill>
                  <a:schemeClr val="bg1"/>
                </a:solidFill>
              </a:rPr>
              <a:t>हिंदी नाटक और रंगमंच</a:t>
            </a:r>
            <a:r>
              <a:rPr lang="hi-IN" sz="9600" b="1" dirty="0"/>
              <a:t> 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50409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704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668"/>
            <a:ext cx="10200068" cy="6716332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hi-IN" sz="9600" b="1" dirty="0" smtClean="0"/>
              <a:t>कोणार्क </a:t>
            </a:r>
            <a:r>
              <a:rPr lang="hi-IN" sz="9600" b="1" dirty="0"/>
              <a:t>नाटक का सारांश </a:t>
            </a:r>
            <a:br>
              <a:rPr lang="hi-IN" sz="9600" b="1" dirty="0"/>
            </a:br>
            <a:r>
              <a:rPr lang="hi-IN" dirty="0"/>
              <a:t/>
            </a:r>
            <a:br>
              <a:rPr lang="hi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97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" y="0"/>
            <a:ext cx="893793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2146" y="141668"/>
            <a:ext cx="8379853" cy="6716332"/>
          </a:xfrm>
        </p:spPr>
        <p:txBody>
          <a:bodyPr/>
          <a:lstStyle/>
          <a:p>
            <a:pPr algn="ctr"/>
            <a:r>
              <a:rPr lang="hi-IN" b="1" dirty="0">
                <a:solidFill>
                  <a:srgbClr val="FF0000"/>
                </a:solidFill>
              </a:rPr>
              <a:t>डॉ.जगदीशचंद्र </a:t>
            </a:r>
            <a:r>
              <a:rPr lang="hi-IN" b="1" dirty="0" smtClean="0">
                <a:solidFill>
                  <a:srgbClr val="FF0000"/>
                </a:solidFill>
              </a:rPr>
              <a:t>माथुर</a:t>
            </a:r>
            <a:r>
              <a:rPr lang="hi-IN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459865"/>
            <a:ext cx="7766936" cy="26878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9441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94703"/>
            <a:ext cx="7766936" cy="1481071"/>
          </a:xfrm>
        </p:spPr>
        <p:txBody>
          <a:bodyPr/>
          <a:lstStyle/>
          <a:p>
            <a:pPr algn="ctr"/>
            <a:r>
              <a:rPr lang="hi-IN" dirty="0"/>
              <a:t>डॉ.जगदीशचंद्र माथुर का परिचय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24" y="1957589"/>
            <a:ext cx="9762184" cy="4900411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 smtClean="0">
                <a:solidFill>
                  <a:schemeClr val="tx1"/>
                </a:solidFill>
              </a:rPr>
              <a:t>जन्म </a:t>
            </a:r>
            <a:r>
              <a:rPr lang="hi-IN" sz="2000" b="1" dirty="0">
                <a:solidFill>
                  <a:schemeClr val="tx1"/>
                </a:solidFill>
              </a:rPr>
              <a:t>: खुर्जा, उत्तर प्रदेश के एक गाँव में १६ जुलाई १९१७ में इनका जन्म हुआ। 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>
                <a:solidFill>
                  <a:schemeClr val="tx1"/>
                </a:solidFill>
              </a:rPr>
              <a:t>शिक्षा : १९३९ में विश्वविद्यालय से उन्होंने अंग्रेजी में एम्.ए किया। 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>
                <a:solidFill>
                  <a:schemeClr val="tx1"/>
                </a:solidFill>
              </a:rPr>
              <a:t>नियुक्ति : बिहार के शिक्षा सचिव के रूप में इनकी नियुक्ति हुई।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>
                <a:solidFill>
                  <a:schemeClr val="tx1"/>
                </a:solidFill>
              </a:rPr>
              <a:t>महानिदेशक पद : १९५५ से १९६२ तक दिल्ली आकाशवाणी के महानिदेशक के रूप में रहे। 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>
                <a:solidFill>
                  <a:schemeClr val="tx1"/>
                </a:solidFill>
              </a:rPr>
              <a:t>साहित्यिक जीवन : लगभग १२ वर्ष की आयु में १९२६ में आरंभ हुआ था। "मूर्खेश्वर राजा" नामक प्रहसन लिखा और "लवकुश" नाटक भी लिखे। 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hi-IN" sz="2000" b="1" dirty="0">
                <a:solidFill>
                  <a:schemeClr val="tx1"/>
                </a:solidFill>
                <a:hlinkClick r:id="rId2"/>
              </a:rPr>
              <a:t>मृत्यु</a:t>
            </a:r>
            <a:r>
              <a:rPr lang="hi-IN" sz="2000" b="1" dirty="0">
                <a:solidFill>
                  <a:schemeClr val="tx1"/>
                </a:solidFill>
              </a:rPr>
              <a:t>: 14 मई 1978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9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4546"/>
            <a:ext cx="7766936" cy="2691685"/>
          </a:xfrm>
        </p:spPr>
        <p:txBody>
          <a:bodyPr/>
          <a:lstStyle/>
          <a:p>
            <a:pPr algn="ctr"/>
            <a:r>
              <a:rPr lang="hi-IN" sz="9600" b="1" dirty="0">
                <a:solidFill>
                  <a:srgbClr val="7030A0"/>
                </a:solidFill>
              </a:rPr>
              <a:t>पात्र</a:t>
            </a:r>
            <a:r>
              <a:rPr lang="hi-IN" dirty="0"/>
              <a:t> </a:t>
            </a:r>
            <a:br>
              <a:rPr lang="hi-IN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176530"/>
            <a:ext cx="7766936" cy="4681469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 smtClean="0"/>
              <a:t>गंगवंशीय </a:t>
            </a:r>
            <a:r>
              <a:rPr lang="hi-IN" sz="2800" dirty="0"/>
              <a:t>महाप्रताप राजा नरसिंह देव 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/>
              <a:t>प्रधान शिल्पी - विशु 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/>
              <a:t>महामात्य चालुक्य 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/>
              <a:t>धर्मपद 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/>
              <a:t>सैनिक 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hi-IN" sz="2800" dirty="0"/>
              <a:t>यवन </a:t>
            </a:r>
          </a:p>
          <a:p>
            <a:pPr algn="ctr"/>
            <a:r>
              <a:rPr lang="hi-IN" dirty="0"/>
              <a:t/>
            </a:r>
            <a:br>
              <a:rPr lang="hi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5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37881"/>
            <a:ext cx="7766936" cy="3438660"/>
          </a:xfrm>
        </p:spPr>
        <p:txBody>
          <a:bodyPr/>
          <a:lstStyle/>
          <a:p>
            <a:r>
              <a:rPr lang="hi-IN" b="1" dirty="0"/>
              <a:t>कोणार्क नाटक का सारांश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395471"/>
            <a:ext cx="7766936" cy="372199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59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1" y="0"/>
            <a:ext cx="101356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142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3" y="785611"/>
            <a:ext cx="8152327" cy="607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66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" y="115911"/>
            <a:ext cx="9737033" cy="623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1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38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Mangal</vt:lpstr>
      <vt:lpstr>Trebuchet MS</vt:lpstr>
      <vt:lpstr>Wingdings</vt:lpstr>
      <vt:lpstr>Wingdings 3</vt:lpstr>
      <vt:lpstr>Facet</vt:lpstr>
      <vt:lpstr>हिंदी नाटक और रंगमंच </vt:lpstr>
      <vt:lpstr> कोणार्क नाटक का सारांश   </vt:lpstr>
      <vt:lpstr>डॉ.जगदीशचंद्र माथुर </vt:lpstr>
      <vt:lpstr>डॉ.जगदीशचंद्र माथुर का परिचय</vt:lpstr>
      <vt:lpstr>पात्र  </vt:lpstr>
      <vt:lpstr>कोणार्क नाटक का सारांश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हिंदी नाटक और रंगमंच</dc:title>
  <dc:creator>deepak vishwakarma</dc:creator>
  <cp:lastModifiedBy>deepak vishwakarma</cp:lastModifiedBy>
  <cp:revision>6</cp:revision>
  <dcterms:created xsi:type="dcterms:W3CDTF">2016-11-18T18:16:37Z</dcterms:created>
  <dcterms:modified xsi:type="dcterms:W3CDTF">2016-11-18T19:00:28Z</dcterms:modified>
</cp:coreProperties>
</file>