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2425"/>
      </p:ext>
    </p:extLst>
  </p:cSld>
  <p:clrMapOvr>
    <a:masterClrMapping/>
  </p:clrMapOvr>
  <p:transition spd="slow">
    <p:wheel spokes="1"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78675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63931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871545"/>
      </p:ext>
    </p:extLst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29797"/>
      </p:ext>
    </p:extLst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65744"/>
      </p:ext>
    </p:extLst>
  </p:cSld>
  <p:clrMapOvr>
    <a:masterClrMapping/>
  </p:clrMapOvr>
  <p:transition spd="slow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4545"/>
      </p:ext>
    </p:extLst>
  </p:cSld>
  <p:clrMapOvr>
    <a:masterClrMapping/>
  </p:clrMapOvr>
  <p:transition spd="slow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00082"/>
      </p:ext>
    </p:extLst>
  </p:cSld>
  <p:clrMapOvr>
    <a:masterClrMapping/>
  </p:clrMapOvr>
  <p:transition spd="slow"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3357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43292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26659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44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62576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14619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78035"/>
      </p:ext>
    </p:extLst>
  </p:cSld>
  <p:clrMapOvr>
    <a:masterClrMapping/>
  </p:clrMapOvr>
  <p:transition spd="slow">
    <p:wheel spokes="1"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044"/>
      </p:ext>
    </p:extLst>
  </p:cSld>
  <p:clrMapOvr>
    <a:masterClrMapping/>
  </p:clrMapOvr>
  <p:transition spd="slow">
    <p:wheel spokes="1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59108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8449A1-4133-4AC8-A42B-79CB7DF41049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739A-610C-4581-83A2-8550690BE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03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ransition spd="slow"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683" y="-294467"/>
            <a:ext cx="9068586" cy="2727702"/>
          </a:xfrm>
        </p:spPr>
        <p:txBody>
          <a:bodyPr/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हिंदी साहित्य में दलित लेखन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31" y="2231756"/>
            <a:ext cx="10755823" cy="462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9235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88" y="223434"/>
            <a:ext cx="11856204" cy="861447"/>
          </a:xfrm>
        </p:spPr>
        <p:txBody>
          <a:bodyPr/>
          <a:lstStyle/>
          <a:p>
            <a:pPr algn="ctr"/>
            <a:r>
              <a:rPr lang="hi-IN" sz="4400" dirty="0" smtClean="0"/>
              <a:t>हिंदी दलित साहित्य : सहानुभूति से स्वानुभूति तक </a:t>
            </a:r>
            <a:endParaRPr lang="en-US" sz="4400" dirty="0"/>
          </a:p>
        </p:txBody>
      </p:sp>
      <p:pic>
        <p:nvPicPr>
          <p:cNvPr id="2050" name="Picture 2" descr="Image result for सहानुभूत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62" y="1472339"/>
            <a:ext cx="5919761" cy="467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personal experi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823" y="1472339"/>
            <a:ext cx="5310054" cy="467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953385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881" y="1819761"/>
            <a:ext cx="9360681" cy="1806842"/>
          </a:xfrm>
        </p:spPr>
        <p:txBody>
          <a:bodyPr/>
          <a:lstStyle/>
          <a:p>
            <a:r>
              <a:rPr lang="hi-IN" dirty="0" smtClean="0"/>
              <a:t>दलित शब्द का अर्थ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943" y="5331417"/>
            <a:ext cx="9438468" cy="991890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156597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914" y="316423"/>
            <a:ext cx="8825658" cy="1140417"/>
          </a:xfrm>
        </p:spPr>
        <p:txBody>
          <a:bodyPr/>
          <a:lstStyle/>
          <a:p>
            <a:r>
              <a:rPr lang="hi-IN" sz="5400" dirty="0" smtClean="0"/>
              <a:t>दलित शब्द के व्याख्याकार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446" y="1565329"/>
            <a:ext cx="11422251" cy="4073471"/>
          </a:xfrm>
        </p:spPr>
        <p:txBody>
          <a:bodyPr>
            <a:normAutofit/>
          </a:bodyPr>
          <a:lstStyle/>
          <a:p>
            <a:r>
              <a:rPr lang="hi-IN" sz="3200" dirty="0" smtClean="0"/>
              <a:t>डॉ.श्यौराज सिंह बेचन : </a:t>
            </a:r>
          </a:p>
          <a:p>
            <a:r>
              <a:rPr lang="hi-IN" sz="3200" dirty="0"/>
              <a:t>	</a:t>
            </a:r>
            <a:r>
              <a:rPr lang="hi-IN" sz="3200" dirty="0" smtClean="0"/>
              <a:t>						“दलित वह जिसे भारतीय संविधान में अनुसूचित 							जाति का दर्जा दिया गया है |”</a:t>
            </a:r>
          </a:p>
          <a:p>
            <a:r>
              <a:rPr lang="hi-IN" sz="3200" dirty="0" smtClean="0"/>
              <a:t>कंवल भारती : </a:t>
            </a:r>
          </a:p>
          <a:p>
            <a:r>
              <a:rPr lang="hi-IN" sz="3200" dirty="0"/>
              <a:t>	</a:t>
            </a:r>
            <a:r>
              <a:rPr lang="hi-IN" sz="3200" dirty="0" smtClean="0"/>
              <a:t>			“दलित वह है जिस पर अस्पृश्यता का नियम लागु किया 				गया है | जिसे कठोर और गंदे कार्य करने के लिए बाँध 				दिया गया है 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06439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039" y="0"/>
            <a:ext cx="10639255" cy="1217908"/>
          </a:xfrm>
        </p:spPr>
        <p:txBody>
          <a:bodyPr/>
          <a:lstStyle/>
          <a:p>
            <a:r>
              <a:rPr lang="hi-IN" sz="4400" dirty="0" smtClean="0"/>
              <a:t>दलित साहित्य :सहानुभूति </a:t>
            </a:r>
            <a:r>
              <a:rPr lang="hi-IN" sz="4400" dirty="0"/>
              <a:t>से स्वानुभूति तक</a:t>
            </a:r>
            <a:endParaRPr lang="en-US" sz="4400" dirty="0"/>
          </a:p>
        </p:txBody>
      </p:sp>
      <p:sp>
        <p:nvSpPr>
          <p:cNvPr id="7" name="AutoShape 8" descr="Image result for शिवकुमार मिश्र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944649" y="1813300"/>
            <a:ext cx="7524097" cy="427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hi-IN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शिवकुमार मिश्र :</a:t>
            </a:r>
          </a:p>
          <a:p>
            <a:r>
              <a:rPr lang="hi-IN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  <a:r>
              <a:rPr lang="hi-IN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			“दलित साहित्य की संज्ञा उसी साहित्य को दी जा सकती  है जो दलित रचनाकार द्वारा लिखा गया हो |</a:t>
            </a:r>
            <a:endParaRPr lang="en-US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82" name="Picture 10" descr="Image result for शिवकुमार मिश्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39" y="1580826"/>
            <a:ext cx="2828110" cy="494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3064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7430" y="564397"/>
            <a:ext cx="8825658" cy="11559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952" y="2076773"/>
            <a:ext cx="8825658" cy="5532894"/>
          </a:xfrm>
        </p:spPr>
        <p:txBody>
          <a:bodyPr/>
          <a:lstStyle/>
          <a:p>
            <a:r>
              <a:rPr lang="hi-IN" sz="3600" dirty="0">
                <a:solidFill>
                  <a:srgbClr val="FFFF00"/>
                </a:solidFill>
              </a:rPr>
              <a:t>राजकुमार</a:t>
            </a:r>
            <a:r>
              <a:rPr lang="hi-IN" sz="2800" dirty="0">
                <a:solidFill>
                  <a:srgbClr val="FFFF00"/>
                </a:solidFill>
              </a:rPr>
              <a:t> </a:t>
            </a:r>
            <a:r>
              <a:rPr lang="hi-IN" sz="3600" dirty="0">
                <a:solidFill>
                  <a:srgbClr val="FFFF00"/>
                </a:solidFill>
              </a:rPr>
              <a:t>सैनी </a:t>
            </a:r>
            <a:r>
              <a:rPr lang="hi-IN" sz="36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hi-IN" sz="3600" dirty="0"/>
              <a:t>	</a:t>
            </a:r>
            <a:r>
              <a:rPr lang="hi-IN" sz="3600" dirty="0" smtClean="0"/>
              <a:t>				“दलित चेतना का साहित्य लिखने के लिए दलित होना जरुरी नहीं है |”</a:t>
            </a:r>
          </a:p>
          <a:p>
            <a:endParaRPr lang="hi-IN" sz="3600" dirty="0"/>
          </a:p>
        </p:txBody>
      </p:sp>
    </p:spTree>
    <p:extLst>
      <p:ext uri="{BB962C8B-B14F-4D97-AF65-F5344CB8AC3E}">
        <p14:creationId xmlns:p14="http://schemas.microsoft.com/office/powerpoint/2010/main" val="1578198109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7396" y="697423"/>
            <a:ext cx="8825658" cy="1735810"/>
          </a:xfrm>
        </p:spPr>
        <p:txBody>
          <a:bodyPr/>
          <a:lstStyle/>
          <a:p>
            <a:r>
              <a:rPr lang="hi-IN" dirty="0"/>
              <a:t>भीष्म साहनी </a:t>
            </a:r>
            <a:br>
              <a:rPr lang="hi-IN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1965" y="1797804"/>
            <a:ext cx="6323309" cy="3840996"/>
          </a:xfrm>
        </p:spPr>
        <p:txBody>
          <a:bodyPr>
            <a:normAutofit/>
          </a:bodyPr>
          <a:lstStyle/>
          <a:p>
            <a:r>
              <a:rPr lang="hi-IN" sz="3600" dirty="0" smtClean="0"/>
              <a:t>“</a:t>
            </a:r>
            <a:r>
              <a:rPr lang="hi-IN" sz="3600" dirty="0"/>
              <a:t>मेरी नजर में उसी रचना में खारापन होगा जो संवेदना के स्तर पर उतर कर लिखी जाय </a:t>
            </a:r>
            <a:r>
              <a:rPr lang="hi-IN" sz="3600" dirty="0" smtClean="0"/>
              <a:t>|” </a:t>
            </a:r>
            <a:endParaRPr lang="en-US" sz="3600" dirty="0"/>
          </a:p>
          <a:p>
            <a:endParaRPr lang="en-US" dirty="0"/>
          </a:p>
        </p:txBody>
      </p:sp>
      <p:pic>
        <p:nvPicPr>
          <p:cNvPr id="4098" name="Picture 2" descr="Image result for BHISHAM SAH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74" y="1224365"/>
            <a:ext cx="4540411" cy="519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233972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1586" y="362919"/>
            <a:ext cx="5641088" cy="969936"/>
          </a:xfrm>
        </p:spPr>
        <p:txBody>
          <a:bodyPr/>
          <a:lstStyle/>
          <a:p>
            <a:r>
              <a:rPr lang="hi-IN" dirty="0" smtClean="0"/>
              <a:t>कंवल भारती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2033" y="1598113"/>
            <a:ext cx="6338808" cy="4911173"/>
          </a:xfrm>
        </p:spPr>
        <p:txBody>
          <a:bodyPr>
            <a:normAutofit/>
          </a:bodyPr>
          <a:lstStyle/>
          <a:p>
            <a:r>
              <a:rPr lang="hi-IN" sz="4000" dirty="0" smtClean="0"/>
              <a:t>सवर्ण लेखकों को भी दलित रचनाकार मानते हैं |</a:t>
            </a:r>
          </a:p>
          <a:p>
            <a:endParaRPr lang="en-US" sz="4000" dirty="0"/>
          </a:p>
        </p:txBody>
      </p:sp>
      <p:pic>
        <p:nvPicPr>
          <p:cNvPr id="5122" name="Picture 2" descr="Image result for KANVAL BHAR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6" y="1598114"/>
            <a:ext cx="3378039" cy="491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995816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Image result for THANK YOU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05" y="452717"/>
            <a:ext cx="10941802" cy="619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5937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46</TotalTime>
  <Words>70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Mangal</vt:lpstr>
      <vt:lpstr>Wingdings 3</vt:lpstr>
      <vt:lpstr>Ion</vt:lpstr>
      <vt:lpstr>हिंदी साहित्य में दलित लेखन </vt:lpstr>
      <vt:lpstr>हिंदी दलित साहित्य : सहानुभूति से स्वानुभूति तक </vt:lpstr>
      <vt:lpstr>दलित शब्द का अर्थ </vt:lpstr>
      <vt:lpstr>दलित शब्द के व्याख्याकार </vt:lpstr>
      <vt:lpstr>दलित साहित्य :सहानुभूति से स्वानुभूति तक</vt:lpstr>
      <vt:lpstr>PowerPoint Presentation</vt:lpstr>
      <vt:lpstr>भीष्म साहनी  </vt:lpstr>
      <vt:lpstr>कंवल भारती </vt:lpstr>
      <vt:lpstr>PowerPoint Presentation</vt:lpstr>
    </vt:vector>
  </TitlesOfParts>
  <Company>TEAM 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हिंदी साहित्य में दलित लेखन</dc:title>
  <dc:creator>deepak vishwakarma</dc:creator>
  <cp:lastModifiedBy>deepak vishwakarma</cp:lastModifiedBy>
  <cp:revision>10</cp:revision>
  <dcterms:created xsi:type="dcterms:W3CDTF">2017-10-04T16:59:34Z</dcterms:created>
  <dcterms:modified xsi:type="dcterms:W3CDTF">2017-10-04T17:46:28Z</dcterms:modified>
</cp:coreProperties>
</file>